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3" r:id="rId5"/>
    <p:sldMasterId id="2147485200" r:id="rId6"/>
    <p:sldMasterId id="2147485217" r:id="rId7"/>
    <p:sldMasterId id="2147485227" r:id="rId8"/>
  </p:sldMasterIdLst>
  <p:notesMasterIdLst>
    <p:notesMasterId r:id="rId42"/>
  </p:notesMasterIdLst>
  <p:sldIdLst>
    <p:sldId id="256" r:id="rId9"/>
    <p:sldId id="257" r:id="rId10"/>
    <p:sldId id="2147482138" r:id="rId11"/>
    <p:sldId id="258" r:id="rId12"/>
    <p:sldId id="272" r:id="rId13"/>
    <p:sldId id="312" r:id="rId14"/>
    <p:sldId id="2147480143" r:id="rId15"/>
    <p:sldId id="342" r:id="rId16"/>
    <p:sldId id="356" r:id="rId17"/>
    <p:sldId id="2147480204" r:id="rId18"/>
    <p:sldId id="2147480203" r:id="rId19"/>
    <p:sldId id="2147482556" r:id="rId20"/>
    <p:sldId id="313" r:id="rId21"/>
    <p:sldId id="2147482549" r:id="rId22"/>
    <p:sldId id="2147480137" r:id="rId23"/>
    <p:sldId id="274" r:id="rId24"/>
    <p:sldId id="2147482552" r:id="rId25"/>
    <p:sldId id="2147482567" r:id="rId26"/>
    <p:sldId id="2147482568" r:id="rId27"/>
    <p:sldId id="2147482560" r:id="rId28"/>
    <p:sldId id="2147482553" r:id="rId29"/>
    <p:sldId id="2147482561" r:id="rId30"/>
    <p:sldId id="2147480785" r:id="rId31"/>
    <p:sldId id="2147482554" r:id="rId32"/>
    <p:sldId id="262" r:id="rId33"/>
    <p:sldId id="2147482230" r:id="rId34"/>
    <p:sldId id="2147482231" r:id="rId35"/>
    <p:sldId id="2147480807" r:id="rId36"/>
    <p:sldId id="2147480774" r:id="rId37"/>
    <p:sldId id="297" r:id="rId38"/>
    <p:sldId id="264" r:id="rId39"/>
    <p:sldId id="2147482566"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E22B4D-587D-4BF3-90BF-B0C94B7707AB}">
          <p14:sldIdLst>
            <p14:sldId id="256"/>
            <p14:sldId id="257"/>
            <p14:sldId id="2147482138"/>
          </p14:sldIdLst>
        </p14:section>
        <p14:section name="Demo" id="{D500C25D-DC18-4215-BC4F-0FB95CD74E6A}">
          <p14:sldIdLst>
            <p14:sldId id="258"/>
          </p14:sldIdLst>
        </p14:section>
        <p14:section name="Generative AI fundamentals" id="{C2E130CF-B713-41FD-A7DE-9C0054FDD938}">
          <p14:sldIdLst>
            <p14:sldId id="272"/>
            <p14:sldId id="312"/>
            <p14:sldId id="2147480143"/>
            <p14:sldId id="342"/>
            <p14:sldId id="356"/>
            <p14:sldId id="2147480204"/>
            <p14:sldId id="2147480203"/>
          </p14:sldIdLst>
        </p14:section>
        <p14:section name="Prompting 101" id="{238AF7D6-57AD-45D3-92D5-A610314275EC}">
          <p14:sldIdLst>
            <p14:sldId id="2147482556"/>
            <p14:sldId id="313"/>
            <p14:sldId id="2147482549"/>
            <p14:sldId id="2147480137"/>
            <p14:sldId id="274"/>
            <p14:sldId id="2147482552"/>
            <p14:sldId id="2147482567"/>
            <p14:sldId id="2147482568"/>
          </p14:sldIdLst>
        </p14:section>
        <p14:section name="Embeddings" id="{76DB2445-B7AB-4E94-B951-45DEC435344C}">
          <p14:sldIdLst>
            <p14:sldId id="2147482560"/>
            <p14:sldId id="2147482553"/>
          </p14:sldIdLst>
        </p14:section>
        <p14:section name="OpenAI Functions" id="{AC14249C-F2F0-4E95-A354-62EE0960697E}">
          <p14:sldIdLst>
            <p14:sldId id="2147482561"/>
            <p14:sldId id="2147480785"/>
            <p14:sldId id="2147482554"/>
          </p14:sldIdLst>
        </p14:section>
        <p14:section name="RAG Pattern" id="{8BFD2164-4784-44C7-9E4C-FC3CD166F620}">
          <p14:sldIdLst>
            <p14:sldId id="262"/>
            <p14:sldId id="2147482230"/>
            <p14:sldId id="2147482231"/>
            <p14:sldId id="2147480807"/>
            <p14:sldId id="2147480774"/>
          </p14:sldIdLst>
        </p14:section>
        <p14:section name="Demo v2" id="{BE5D33D9-5E22-4B01-A692-02D82BF87F46}">
          <p14:sldIdLst>
            <p14:sldId id="297"/>
          </p14:sldIdLst>
        </p14:section>
        <p14:section name="Closing" id="{A16D1CC1-278C-4F2E-A57D-110AD7DAE995}">
          <p14:sldIdLst>
            <p14:sldId id="264"/>
            <p14:sldId id="2147482566"/>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3F7A22-CCBD-566B-1A69-4B85A8D33A21}" name="Justin Yoo" initials="JY" userId="S::juyoo@microsoft.com::72290f8e-9d14-4509-9bdc-6837d2b9e6e4" providerId="AD"/>
  <p188:author id="{65B4B66C-D6BB-6176-BAB1-5B0C35170E6E}" name="Aaron Powell" initials="AP" userId="S::aapowell@microsoft.com::b9095cd2-d688-48eb-81cb-207881cdf9d0" providerId="AD"/>
  <p188:author id="{C2176BFD-475F-7283-26A1-7ED5FFB5DB95}" name="Matt Soucoup" initials="MS" userId="S::masoucou@microsoft.com::c36d6d56-1c53-4dcd-8508-d3f99769bd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212121"/>
    <a:srgbClr val="FFB902"/>
    <a:srgbClr val="00B294"/>
    <a:srgbClr val="008272"/>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4C270-7D94-4E5C-BE28-240F710F922D}" v="2" dt="2024-06-20T00:04:47.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79521" autoAdjust="0"/>
  </p:normalViewPr>
  <p:slideViewPr>
    <p:cSldViewPr snapToGrid="0">
      <p:cViewPr>
        <p:scale>
          <a:sx n="108" d="100"/>
          <a:sy n="108" d="100"/>
        </p:scale>
        <p:origin x="2728" y="608"/>
      </p:cViewPr>
      <p:guideLst/>
    </p:cSldViewPr>
  </p:slideViewPr>
  <p:notesTextViewPr>
    <p:cViewPr>
      <p:scale>
        <a:sx n="3" d="2"/>
        <a:sy n="3" d="2"/>
      </p:scale>
      <p:origin x="0" y="0"/>
    </p:cViewPr>
  </p:notesTextViewPr>
  <p:sorterViewPr>
    <p:cViewPr>
      <p:scale>
        <a:sx n="100" d="100"/>
        <a:sy n="100" d="100"/>
      </p:scale>
      <p:origin x="0" y="-18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Powell" userId="b9095cd2-d688-48eb-81cb-207881cdf9d0" providerId="ADAL" clId="{7484C270-7D94-4E5C-BE28-240F710F922D}"/>
    <pc:docChg chg="modSld">
      <pc:chgData name="Aaron Powell" userId="b9095cd2-d688-48eb-81cb-207881cdf9d0" providerId="ADAL" clId="{7484C270-7D94-4E5C-BE28-240F710F922D}" dt="2024-06-20T00:05:01.749" v="33" actId="20577"/>
      <pc:docMkLst>
        <pc:docMk/>
      </pc:docMkLst>
      <pc:sldChg chg="modSp mod">
        <pc:chgData name="Aaron Powell" userId="b9095cd2-d688-48eb-81cb-207881cdf9d0" providerId="ADAL" clId="{7484C270-7D94-4E5C-BE28-240F710F922D}" dt="2024-06-20T00:05:01.749" v="33" actId="20577"/>
        <pc:sldMkLst>
          <pc:docMk/>
          <pc:sldMk cId="184786110" sldId="2147482550"/>
        </pc:sldMkLst>
        <pc:spChg chg="mod">
          <ac:chgData name="Aaron Powell" userId="b9095cd2-d688-48eb-81cb-207881cdf9d0" providerId="ADAL" clId="{7484C270-7D94-4E5C-BE28-240F710F922D}" dt="2024-06-20T00:05:01.749" v="33" actId="20577"/>
          <ac:spMkLst>
            <pc:docMk/>
            <pc:sldMk cId="184786110" sldId="2147482550"/>
            <ac:spMk id="3" creationId="{03929380-3A44-A24B-BC03-1B603CA454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699-6C47-4654-9C59-CD5D554F070C}" type="datetimeFigureOut">
              <a:rPr lang="en-AU" smtClean="0"/>
              <a:t>27/8/2024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99500-3D42-4CEF-8365-DAFD16CDCD26}" type="slidenum">
              <a:rPr lang="en-AU" smtClean="0"/>
              <a:t>‹#›</a:t>
            </a:fld>
            <a:endParaRPr lang="en-AU"/>
          </a:p>
        </p:txBody>
      </p:sp>
    </p:spTree>
    <p:extLst>
      <p:ext uri="{BB962C8B-B14F-4D97-AF65-F5344CB8AC3E}">
        <p14:creationId xmlns:p14="http://schemas.microsoft.com/office/powerpoint/2010/main" val="146821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899500-3D42-4CEF-8365-DAFD16CDCD26}" type="slidenum">
              <a:rPr lang="en-AU" smtClean="0"/>
              <a:t>1</a:t>
            </a:fld>
            <a:endParaRPr lang="en-AU"/>
          </a:p>
        </p:txBody>
      </p:sp>
    </p:spTree>
    <p:extLst>
      <p:ext uri="{BB962C8B-B14F-4D97-AF65-F5344CB8AC3E}">
        <p14:creationId xmlns:p14="http://schemas.microsoft.com/office/powerpoint/2010/main" val="734548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 that you can adjust to affect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You will often see from a scale of 0 to 1 and controls creativity or randomness. Lowering the temperature will create more deterministic results whereas increasing it will increase randomness.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You will also see on a scale from 0 to 1, but this essentially limits the distribution to whatever specified. 0.1 will limit the sampling to the top 10</a:t>
            </a:r>
            <a:br>
              <a:rPr lang="en-US" dirty="0"/>
            </a:br>
            <a:r>
              <a:rPr lang="en-US" dirty="0"/>
              <a:t>% of likely values (deterministic &amp; focused) whereas setting it to 0.5 will allow the model to sample from a broader set of possibilities (more creative). What you need will depend on your </a:t>
            </a:r>
            <a:r>
              <a:rPr lang="en-US" dirty="0" err="1"/>
              <a:t>usecase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We have talked about prompts as natural language instructions to these models so far. Let's talk more specifically about how to communicate with these models through “prompt engineering”.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Prompt engineering is configuring the model for your scenario, ensuring the output is as closest as possible to your expectations. </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There’s different ways you can draft your prompt: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instruction + a primary content (e.g. translate this content, summarize this content..). You can also add examples (few-shot learning)</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input of a text to complete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also ask direct question. Note that if no additional context is provided, the model can rely only on the knowledge it has from training to answer your question (public information, up to the date of training; for example, GPT4 Turbo is trained up through April 2023)</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76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A907-32F4-296A-F466-8CF5A5FE7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BC265-E001-EA85-1B86-1C14B6BD7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2A30F-792D-89BE-5E3F-9D4F1CA53357}"/>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Segoe UI" panose="020B0502040204020203" pitchFamily="34" charset="0"/>
              </a:rPr>
              <a:t>My </a:t>
            </a:r>
            <a:r>
              <a:rPr lang="en-US" b="0" i="0" dirty="0">
                <a:solidFill>
                  <a:srgbClr val="000000"/>
                </a:solidFill>
                <a:effectLst/>
                <a:latin typeface="Segoe UI" panose="020B0502040204020203" pitchFamily="34" charset="0"/>
              </a:rPr>
              <a:t>key recommendation for you with prompt engineering is write your prompt imaging you are speaking to an untrained intern. Make sure to avoid assumptions, break down problems into multiple parts, and provide clear and concise detailed instructions.</a:t>
            </a:r>
          </a:p>
        </p:txBody>
      </p:sp>
      <p:sp>
        <p:nvSpPr>
          <p:cNvPr id="4" name="Slide Number Placeholder 3">
            <a:extLst>
              <a:ext uri="{FF2B5EF4-FFF2-40B4-BE49-F238E27FC236}">
                <a16:creationId xmlns:a16="http://schemas.microsoft.com/office/drawing/2014/main" id="{3BE6186E-5A44-C22D-22F2-7B091EB4136C}"/>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99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GPT 4 we have a system prompt</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The system prompt is typically not visible to the user but is fed into the models context before the user prompt to help steer the model in a specific direction.</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There are 3 key approaches to prompt engineering for text generation that we will see in our upcoming demo: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1. Defining assistant persona, its </a:t>
            </a:r>
            <a:r>
              <a:rPr lang="en-US" sz="1200" b="1" dirty="0"/>
              <a:t>tone and style, </a:t>
            </a:r>
            <a:r>
              <a:rPr lang="en-US" sz="1200" dirty="0"/>
              <a:t>and</a:t>
            </a:r>
            <a:r>
              <a:rPr lang="en-US" sz="1200" b="1" dirty="0"/>
              <a:t> </a:t>
            </a:r>
            <a:r>
              <a:rPr lang="en-US" sz="1200" dirty="0"/>
              <a:t>the</a:t>
            </a:r>
            <a:r>
              <a:rPr lang="en-US" sz="1200" b="1" dirty="0"/>
              <a:t> chat history. </a:t>
            </a:r>
            <a:r>
              <a:rPr lang="en-US" sz="1200" b="0" dirty="0"/>
              <a:t>E.g. ‘you are an assistant helping with employee handbook questions; be precise and short in your answers’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2. </a:t>
            </a:r>
            <a:r>
              <a:rPr lang="en-US" sz="1200" dirty="0"/>
              <a:t>Providing examples, context and data (</a:t>
            </a:r>
            <a:r>
              <a:rPr lang="en-US" sz="1200" b="1" dirty="0"/>
              <a:t>meta-grounding</a:t>
            </a:r>
            <a:r>
              <a:rPr lang="en-US" sz="1200" dirty="0"/>
              <a:t>) -&gt; E.g. providing examples in your system prompt or augmenting your model with retrieval augmented generation (RAG) with external data.</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3. Providing </a:t>
            </a:r>
            <a:r>
              <a:rPr lang="en-US" sz="1200" b="1" dirty="0"/>
              <a:t>guardrails</a:t>
            </a:r>
            <a:r>
              <a:rPr lang="en-US" sz="1200" dirty="0"/>
              <a:t> and mitigating fabrications. E.g. ‘Use only the data provided to answer user’s question, if the answer cannot be retrieved from this data source, please reply you don’t have an answer’</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85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 option #1</a:t>
            </a:r>
          </a:p>
          <a:p>
            <a:pPr marL="171450" indent="-171450">
              <a:buFont typeface="Calibri"/>
              <a:buChar char="-"/>
            </a:pPr>
            <a:r>
              <a:rPr lang="en-US" dirty="0">
                <a:latin typeface="Calibri"/>
                <a:cs typeface="Calibri"/>
              </a:rPr>
              <a:t>Create a new console app in VS (or VS Code)</a:t>
            </a:r>
          </a:p>
          <a:p>
            <a:pPr marL="171450" indent="-171450">
              <a:buFont typeface="Calibri"/>
              <a:buChar char="-"/>
            </a:pPr>
            <a:r>
              <a:rPr lang="en-US" dirty="0">
                <a:latin typeface="Calibri"/>
                <a:cs typeface="Calibri"/>
              </a:rPr>
              <a:t>Add the </a:t>
            </a:r>
            <a:r>
              <a:rPr lang="en-US" dirty="0" err="1">
                <a:latin typeface="Calibri"/>
                <a:cs typeface="Calibri"/>
              </a:rPr>
              <a:t>Azure.AI.OpenAI</a:t>
            </a:r>
            <a:r>
              <a:rPr lang="en-US" dirty="0">
                <a:latin typeface="Calibri"/>
                <a:cs typeface="Calibri"/>
              </a:rPr>
              <a:t> SDK</a:t>
            </a:r>
          </a:p>
          <a:p>
            <a:pPr marL="171450" indent="-171450">
              <a:buFont typeface="Calibri"/>
              <a:buChar char="-"/>
            </a:pPr>
            <a:r>
              <a:rPr lang="en-US" dirty="0">
                <a:latin typeface="Calibri"/>
                <a:cs typeface="Calibri"/>
              </a:rPr>
              <a:t>Create an app that uses the static prompt such as "What is the latest .NET release and what are the top three features"</a:t>
            </a:r>
          </a:p>
          <a:p>
            <a:pPr marL="171450" indent="-171450">
              <a:buFont typeface="Calibri"/>
              <a:buChar char="-"/>
            </a:pPr>
            <a:r>
              <a:rPr lang="en-US" dirty="0">
                <a:latin typeface="Calibri"/>
                <a:cs typeface="Calibri"/>
              </a:rPr>
              <a:t>Run the completion with streaming to </a:t>
            </a:r>
            <a:r>
              <a:rPr lang="en-US" dirty="0" err="1">
                <a:latin typeface="Calibri"/>
                <a:cs typeface="Calibri"/>
              </a:rPr>
              <a:t>Console.Write</a:t>
            </a:r>
            <a:endParaRPr lang="en-US" dirty="0">
              <a:latin typeface="Calibri"/>
              <a:cs typeface="Calibri"/>
            </a:endParaRPr>
          </a:p>
          <a:p>
            <a:pPr marL="171450" indent="-171450">
              <a:buFont typeface="Calibri"/>
              <a:buChar char="-"/>
            </a:pPr>
            <a:r>
              <a:rPr lang="en-US" dirty="0">
                <a:latin typeface="Calibri"/>
                <a:cs typeface="Calibri"/>
              </a:rPr>
              <a:t>Run app, edit the app to add a small delay between each token update, rerun</a:t>
            </a:r>
          </a:p>
          <a:p>
            <a:endParaRPr lang="en-US" dirty="0">
              <a:latin typeface="Calibri"/>
              <a:cs typeface="Calibri"/>
            </a:endParaRPr>
          </a:p>
          <a:p>
            <a:r>
              <a:rPr lang="en-US" dirty="0">
                <a:latin typeface="Calibri"/>
                <a:cs typeface="Calibri"/>
              </a:rPr>
              <a:t>For part two, add a system message that includes some info on the .NET 8 release, and rerun to show how you can use System Prompt to ground the data</a:t>
            </a:r>
          </a:p>
          <a:p>
            <a:endParaRPr lang="en-US" dirty="0">
              <a:latin typeface="Calibri"/>
              <a:cs typeface="Calibri"/>
            </a:endParaRPr>
          </a:p>
          <a:p>
            <a:r>
              <a:rPr lang="en-US" b="1" dirty="0">
                <a:latin typeface="Calibri"/>
                <a:cs typeface="Calibri"/>
              </a:rPr>
              <a:t>Demo script option #2</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01-chat</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02-system-message for grounded knowledge</a:t>
            </a:r>
          </a:p>
          <a:p>
            <a:pPr marL="171450" indent="-171450">
              <a:buFont typeface="Calibri"/>
              <a:buChar char="-"/>
            </a:pPr>
            <a:endParaRPr lang="en-US" dirty="0">
              <a:latin typeface="Calibri"/>
              <a:cs typeface="Calibri"/>
            </a:endParaRPr>
          </a:p>
          <a:p>
            <a:pPr marL="171450" indent="-171450">
              <a:buFont typeface="Calibri"/>
              <a:buChar char="-"/>
            </a:pPr>
            <a:endParaRPr lang="en-US" dirty="0">
              <a:latin typeface="Calibri"/>
              <a:cs typeface="Calibri"/>
            </a:endParaRPr>
          </a:p>
          <a:p>
            <a:r>
              <a:rPr lang="en-US" b="1" dirty="0">
                <a:latin typeface="Calibri"/>
                <a:cs typeface="Calibri"/>
              </a:rPr>
              <a:t>Objective</a:t>
            </a:r>
          </a:p>
          <a:p>
            <a:r>
              <a:rPr lang="en-US" dirty="0">
                <a:latin typeface="Calibri"/>
                <a:cs typeface="Calibri"/>
              </a:rPr>
              <a:t>Show the most basic example of how you use the SDK to do a completion and get a result back.</a:t>
            </a:r>
            <a:endParaRPr lang="en-US" b="1" dirty="0">
              <a:latin typeface="Calibri"/>
              <a:cs typeface="Calibri"/>
            </a:endParaRPr>
          </a:p>
          <a:p>
            <a:r>
              <a:rPr lang="en-US" dirty="0">
                <a:latin typeface="Calibri"/>
                <a:cs typeface="Calibri"/>
              </a:rPr>
              <a:t>Highlight that there is a knowledge gap (it doesn't know about .NET 8), so use the system message to update with knowledge on that and rerun.</a:t>
            </a:r>
          </a:p>
        </p:txBody>
      </p:sp>
      <p:sp>
        <p:nvSpPr>
          <p:cNvPr id="4" name="Slide Number Placeholder 3"/>
          <p:cNvSpPr>
            <a:spLocks noGrp="1"/>
          </p:cNvSpPr>
          <p:nvPr>
            <p:ph type="sldNum" sz="quarter" idx="5"/>
          </p:nvPr>
        </p:nvSpPr>
        <p:spPr/>
        <p:txBody>
          <a:bodyPr/>
          <a:lstStyle/>
          <a:p>
            <a:fld id="{A2899500-3D42-4CEF-8365-DAFD16CDCD26}" type="slidenum">
              <a:rPr lang="en-AU" smtClean="0"/>
              <a:t>17</a:t>
            </a:fld>
            <a:endParaRPr lang="en-AU"/>
          </a:p>
        </p:txBody>
      </p:sp>
    </p:spTree>
    <p:extLst>
      <p:ext uri="{BB962C8B-B14F-4D97-AF65-F5344CB8AC3E}">
        <p14:creationId xmlns:p14="http://schemas.microsoft.com/office/powerpoint/2010/main" val="15624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urier New" panose="02070309020205020404" pitchFamily="49" charset="0"/>
              </a:rPr>
              <a:t>AZURE_OPENAI_API_KEY= </a:t>
            </a:r>
            <a:r>
              <a:rPr lang="en-US" b="0" dirty="0">
                <a:solidFill>
                  <a:srgbClr val="CE9178"/>
                </a:solidFill>
                <a:effectLst/>
                <a:latin typeface="Courier New" panose="02070309020205020404" pitchFamily="49" charset="0"/>
              </a:rPr>
              <a:t>"3dc10a6d96cc4f6c8a3d52d772534dbf"</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Azure </a:t>
            </a:r>
            <a:r>
              <a:rPr lang="en-US" b="0" dirty="0" err="1">
                <a:solidFill>
                  <a:srgbClr val="6AA94F"/>
                </a:solidFill>
                <a:effectLst/>
                <a:latin typeface="Courier New" panose="02070309020205020404" pitchFamily="49" charset="0"/>
              </a:rPr>
              <a:t>OpenAI</a:t>
            </a:r>
            <a:r>
              <a:rPr lang="en-US" b="0" dirty="0">
                <a:solidFill>
                  <a:srgbClr val="6AA94F"/>
                </a:solidFill>
                <a:effectLst/>
                <a:latin typeface="Courier New" panose="02070309020205020404" pitchFamily="49" charset="0"/>
              </a:rPr>
              <a:t> API Key</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AZURE_OPENAI_MODEL_VERSION = </a:t>
            </a:r>
            <a:r>
              <a:rPr lang="en-US" b="0" dirty="0">
                <a:solidFill>
                  <a:srgbClr val="CE9178"/>
                </a:solidFill>
                <a:effectLst/>
                <a:latin typeface="Courier New" panose="02070309020205020404" pitchFamily="49" charset="0"/>
              </a:rPr>
              <a:t>"2023-03-15-preview"</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Version</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AZURE_ENDPOINT = </a:t>
            </a:r>
            <a:r>
              <a:rPr lang="en-US" b="0" dirty="0">
                <a:solidFill>
                  <a:srgbClr val="CE9178"/>
                </a:solidFill>
                <a:effectLst/>
                <a:latin typeface="Courier New" panose="02070309020205020404" pitchFamily="49" charset="0"/>
              </a:rPr>
              <a:t>"https://ai-for-python-</a:t>
            </a:r>
            <a:r>
              <a:rPr lang="en-US" b="0" dirty="0" err="1">
                <a:solidFill>
                  <a:srgbClr val="CE9178"/>
                </a:solidFill>
                <a:effectLst/>
                <a:latin typeface="Courier New" panose="02070309020205020404" pitchFamily="49" charset="0"/>
              </a:rPr>
              <a:t>dev.openai.azure.com</a:t>
            </a:r>
            <a:r>
              <a:rPr lang="en-US" b="0" dirty="0">
                <a:solidFill>
                  <a:srgbClr val="CE9178"/>
                </a:solidFill>
                <a:effectLst/>
                <a:latin typeface="Courier New" panose="02070309020205020404" pitchFamily="49" charset="0"/>
              </a:rPr>
              <a:t>/"</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Endpoint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AZURE_OPENAI_MODEL_DEPLOYMENT = </a:t>
            </a:r>
            <a:r>
              <a:rPr lang="en-US" b="0" dirty="0">
                <a:solidFill>
                  <a:srgbClr val="CE9178"/>
                </a:solidFill>
                <a:effectLst/>
                <a:latin typeface="Courier New" panose="02070309020205020404" pitchFamily="49" charset="0"/>
              </a:rPr>
              <a:t>"gpt-35-turbo"</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Name</a:t>
            </a:r>
            <a:endParaRPr lang="en-US" b="0" dirty="0">
              <a:solidFill>
                <a:srgbClr val="D4D4D4"/>
              </a:solidFill>
              <a:effectLst/>
              <a:latin typeface="Courier New" panose="02070309020205020404" pitchFamily="49" charset="0"/>
            </a:endParaRPr>
          </a:p>
          <a:p>
            <a:endParaRPr lang="en-TH" dirty="0"/>
          </a:p>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18</a:t>
            </a:fld>
            <a:endParaRPr lang="en-AU"/>
          </a:p>
        </p:txBody>
      </p:sp>
    </p:spTree>
    <p:extLst>
      <p:ext uri="{BB962C8B-B14F-4D97-AF65-F5344CB8AC3E}">
        <p14:creationId xmlns:p14="http://schemas.microsoft.com/office/powerpoint/2010/main" val="419503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Computers ultimately speak numbers and need to convert text to into a numerical form to understand relationships between words and concepts.</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Embedding models transform text into an array of numbers which is the representation of the original text into the semantic space.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OpenAI</a:t>
            </a:r>
            <a:r>
              <a:rPr lang="en-US" b="0" i="0" dirty="0">
                <a:solidFill>
                  <a:srgbClr val="000000"/>
                </a:solidFill>
                <a:effectLst/>
                <a:latin typeface="Segoe UI" panose="020B0502040204020203" pitchFamily="34" charset="0"/>
              </a:rPr>
              <a:t> ADA model is a large multimodal model, commonly abbreviated as LMM, that can understand both text and images.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It can generate embeddings or vectors of numbers, to encode both the meaning and context of your input prompt.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For example, ADA will take your prompt “Today we are going to learn about Azure AI Studio” and generates a length 10 numerical vector shown on the screen, which captures the meaning of each of those 10 words and concepts like “today” and “Azure AI Studio”.</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This is useful for tasks such as semantic search and sentence similarity.</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468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b="0" i="0" dirty="0">
                <a:solidFill>
                  <a:srgbClr val="E3E3E3"/>
                </a:solidFill>
                <a:effectLst/>
                <a:latin typeface="system-ui"/>
              </a:rPr>
              <a:t>The latest versions of gpt-35-turbo and gpt-4 are fine-tuned to work with functions and are able to both determine when and how a function should be called. If one or more functions are included in your request, the model determines if any of the functions should be called based on the context of the prompt. When the model determines that a function should be called, it responds with a JSON object including the arguments for the function.</a:t>
            </a: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br>
              <a:rPr lang="en-US" sz="1200" b="0" i="0" dirty="0">
                <a:effectLst/>
                <a:latin typeface="system-ui"/>
                <a:ea typeface="Calibri" panose="020F0502020204030204" pitchFamily="34" charset="0"/>
                <a:cs typeface="Times New Roman" panose="02020603050405020304" pitchFamily="18" charset="0"/>
              </a:rPr>
            </a:br>
            <a:r>
              <a:rPr lang="en-US" sz="1200" b="0" i="0" dirty="0">
                <a:solidFill>
                  <a:srgbClr val="E3E3E3"/>
                </a:solidFill>
                <a:effectLst/>
                <a:latin typeface="system-ui"/>
                <a:ea typeface="Calibri" panose="020F0502020204030204" pitchFamily="34" charset="0"/>
                <a:cs typeface="Times New Roman" panose="02020603050405020304" pitchFamily="18" charset="0"/>
              </a:rPr>
              <a:t>So, in this example, we specify in the system prompt that we want to call the </a:t>
            </a:r>
            <a:r>
              <a:rPr lang="en-US" sz="1200" b="0" i="0" dirty="0" err="1">
                <a:solidFill>
                  <a:srgbClr val="E3E3E3"/>
                </a:solidFill>
                <a:effectLst/>
                <a:latin typeface="system-ui"/>
                <a:ea typeface="Calibri" panose="020F0502020204030204" pitchFamily="34" charset="0"/>
                <a:cs typeface="Times New Roman" panose="02020603050405020304" pitchFamily="18" charset="0"/>
              </a:rPr>
              <a:t>search_hotels</a:t>
            </a:r>
            <a:r>
              <a:rPr lang="en-US" sz="1200" b="0" i="0" dirty="0">
                <a:solidFill>
                  <a:srgbClr val="E3E3E3"/>
                </a:solidFill>
                <a:effectLst/>
                <a:latin typeface="system-ui"/>
                <a:ea typeface="Calibri" panose="020F0502020204030204" pitchFamily="34" charset="0"/>
                <a:cs typeface="Times New Roman" panose="02020603050405020304" pitchFamily="18" charset="0"/>
              </a:rPr>
              <a:t> function also shown in this image. When the model is provided a prompt it then responds with a JSON object that includes the arguments for the function call.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r>
              <a:rPr lang="en-US" sz="1200" b="0" i="0" dirty="0">
                <a:solidFill>
                  <a:srgbClr val="E3E3E3"/>
                </a:solidFill>
                <a:effectLst/>
                <a:latin typeface="system-ui"/>
                <a:ea typeface="Calibri" panose="020F0502020204030204" pitchFamily="34" charset="0"/>
                <a:cs typeface="Times New Roman" panose="02020603050405020304" pitchFamily="18" charset="0"/>
              </a:rPr>
              <a:t>Its important to note that although the model can generate the calls it is best for you to execute them to remain in control.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Python: https://</a:t>
            </a:r>
            <a:r>
              <a:rPr lang="en-US" b="1" dirty="0" err="1">
                <a:latin typeface="Calibri"/>
                <a:cs typeface="Calibri"/>
              </a:rPr>
              <a:t>learn.microsoft.com</a:t>
            </a:r>
            <a:r>
              <a:rPr lang="en-US" b="1" dirty="0">
                <a:latin typeface="Calibri"/>
                <a:cs typeface="Calibri"/>
              </a:rPr>
              <a:t>/</a:t>
            </a:r>
            <a:r>
              <a:rPr lang="en-US" b="1" dirty="0" err="1">
                <a:latin typeface="Calibri"/>
                <a:cs typeface="Calibri"/>
              </a:rPr>
              <a:t>en</a:t>
            </a:r>
            <a:r>
              <a:rPr lang="en-US" b="1" dirty="0">
                <a:latin typeface="Calibri"/>
                <a:cs typeface="Calibri"/>
              </a:rPr>
              <a:t>-us/azure/ai-services/</a:t>
            </a:r>
            <a:r>
              <a:rPr lang="en-US" b="1" dirty="0" err="1">
                <a:latin typeface="Calibri"/>
                <a:cs typeface="Calibri"/>
              </a:rPr>
              <a:t>openai</a:t>
            </a:r>
            <a:r>
              <a:rPr lang="en-US" b="1" dirty="0">
                <a:latin typeface="Calibri"/>
                <a:cs typeface="Calibri"/>
              </a:rPr>
              <a:t>/how-to/function-calling</a:t>
            </a:r>
          </a:p>
          <a:p>
            <a:endParaRPr lang="en-US" b="1" dirty="0">
              <a:latin typeface="Calibri"/>
              <a:cs typeface="Calibri"/>
            </a:endParaRPr>
          </a:p>
          <a:p>
            <a:endParaRPr lang="en-US" b="1" dirty="0">
              <a:latin typeface="Calibri"/>
              <a:cs typeface="Calibri"/>
            </a:endParaRPr>
          </a:p>
          <a:p>
            <a:r>
              <a:rPr lang="en-US" b="1" dirty="0">
                <a:latin typeface="Calibri"/>
                <a:cs typeface="Calibri"/>
              </a:rPr>
              <a:t>Demo Script</a:t>
            </a:r>
          </a:p>
          <a:p>
            <a:pPr marL="171450" indent="-171450">
              <a:buFont typeface="Calibri"/>
              <a:buChar char="-"/>
            </a:pPr>
            <a:r>
              <a:rPr lang="en-US" dirty="0">
                <a:latin typeface="Calibri"/>
                <a:cs typeface="Calibri"/>
              </a:rPr>
              <a:t>Open the </a:t>
            </a:r>
            <a:r>
              <a:rPr lang="en-US" dirty="0" err="1">
                <a:latin typeface="Calibri"/>
                <a:cs typeface="Calibri"/>
              </a:rPr>
              <a:t>LINQPad</a:t>
            </a:r>
            <a:r>
              <a:rPr lang="en-US" dirty="0">
                <a:latin typeface="Calibri"/>
                <a:cs typeface="Calibri"/>
              </a:rPr>
              <a:t> file 03-functions</a:t>
            </a:r>
          </a:p>
          <a:p>
            <a:pPr marL="171450" indent="-171450">
              <a:buFont typeface="Calibri"/>
              <a:buChar char="-"/>
            </a:pPr>
            <a:r>
              <a:rPr lang="en-US" dirty="0">
                <a:latin typeface="Calibri"/>
                <a:cs typeface="Calibri"/>
              </a:rPr>
              <a:t>Walk through the C# function definition</a:t>
            </a:r>
          </a:p>
          <a:p>
            <a:pPr marL="171450" indent="-171450">
              <a:buFont typeface="Calibri"/>
              <a:buChar char="-"/>
            </a:pPr>
            <a:r>
              <a:rPr lang="en-US" dirty="0">
                <a:latin typeface="Calibri"/>
                <a:cs typeface="Calibri"/>
              </a:rPr>
              <a:t>Show the output of the call to the model</a:t>
            </a:r>
          </a:p>
        </p:txBody>
      </p:sp>
      <p:sp>
        <p:nvSpPr>
          <p:cNvPr id="4" name="Slide Number Placeholder 3"/>
          <p:cNvSpPr>
            <a:spLocks noGrp="1"/>
          </p:cNvSpPr>
          <p:nvPr>
            <p:ph type="sldNum" sz="quarter" idx="5"/>
          </p:nvPr>
        </p:nvSpPr>
        <p:spPr/>
        <p:txBody>
          <a:bodyPr/>
          <a:lstStyle/>
          <a:p>
            <a:fld id="{A2899500-3D42-4CEF-8365-DAFD16CDCD26}" type="slidenum">
              <a:rPr lang="en-AU" smtClean="0"/>
              <a:t>24</a:t>
            </a:fld>
            <a:endParaRPr lang="en-AU"/>
          </a:p>
        </p:txBody>
      </p:sp>
    </p:spTree>
    <p:extLst>
      <p:ext uri="{BB962C8B-B14F-4D97-AF65-F5344CB8AC3E}">
        <p14:creationId xmlns:p14="http://schemas.microsoft.com/office/powerpoint/2010/main" val="361664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to participate in the event survey</a:t>
            </a:r>
          </a:p>
        </p:txBody>
      </p:sp>
      <p:sp>
        <p:nvSpPr>
          <p:cNvPr id="4" name="Slide Number Placeholder 3"/>
          <p:cNvSpPr>
            <a:spLocks noGrp="1"/>
          </p:cNvSpPr>
          <p:nvPr>
            <p:ph type="sldNum" sz="quarter" idx="5"/>
          </p:nvPr>
        </p:nvSpPr>
        <p:spPr/>
        <p:txBody>
          <a:bodyPr/>
          <a:lstStyle/>
          <a:p>
            <a:fld id="{A2899500-3D42-4CEF-8365-DAFD16CDCD26}" type="slidenum">
              <a:rPr lang="en-AU" smtClean="0"/>
              <a:t>3</a:t>
            </a:fld>
            <a:endParaRPr lang="en-AU"/>
          </a:p>
        </p:txBody>
      </p:sp>
    </p:spTree>
    <p:extLst>
      <p:ext uri="{BB962C8B-B14F-4D97-AF65-F5344CB8AC3E}">
        <p14:creationId xmlns:p14="http://schemas.microsoft.com/office/powerpoint/2010/main" val="361161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dirty="0"/>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r>
              <a:rPr lang="en-US" dirty="0"/>
              <a:t>These models are aware of a large amount of information but that information is generic in design, sure, it can tell you a summary of a movie but it doesn’t know anything about your business and your business data.</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Let’s take a user prompt like we have on screen. Here the user is wanting something specific about what might be a good hiking shoe.</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The kind of response we’re hoping for we can see now, but how would it know about that, which is inside our organization </a:t>
            </a:r>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a:latin typeface="Calibri"/>
                <a:ea typeface="Calibri" panose="020F0502020204030204" pitchFamily="34" charset="0"/>
                <a:cs typeface="Calibri"/>
              </a:rPr>
              <a:t>We can add new knowledge in</a:t>
            </a:r>
            <a:r>
              <a:rPr lang="en-US" sz="1200" kern="100">
                <a:effectLst/>
                <a:latin typeface="Calibri"/>
                <a:ea typeface="Calibri" panose="020F0502020204030204" pitchFamily="34" charset="0"/>
                <a:cs typeface="Calibri"/>
              </a:rPr>
              <a:t> our system prompt</a:t>
            </a:r>
          </a:p>
          <a:p>
            <a:r>
              <a:rPr lang="en-US" sz="1200" kern="100">
                <a:effectLst/>
                <a:latin typeface="Calibri"/>
                <a:ea typeface="Calibri" panose="020F0502020204030204" pitchFamily="34" charset="0"/>
                <a:cs typeface="Calibri"/>
              </a:rPr>
              <a:t>- Specifying the task</a:t>
            </a:r>
            <a:br>
              <a:rPr lang="en-US" sz="1200" kern="100">
                <a:effectLst/>
                <a:latin typeface="Calibri" panose="020F0502020204030204" pitchFamily="34" charset="0"/>
                <a:ea typeface="Calibri" panose="020F0502020204030204" pitchFamily="34" charset="0"/>
                <a:cs typeface="Calibri"/>
              </a:rPr>
            </a:br>
            <a:r>
              <a:rPr lang="en-US" sz="1200" kern="100">
                <a:effectLst/>
                <a:latin typeface="Calibri"/>
                <a:ea typeface="Calibri" panose="020F0502020204030204" pitchFamily="34" charset="0"/>
                <a:cs typeface="Calibri"/>
              </a:rPr>
              <a:t>- Adding the documents</a:t>
            </a:r>
            <a:r>
              <a:rPr lang="en-US" kern="100">
                <a:latin typeface="Calibri"/>
                <a:ea typeface="Calibri" panose="020F0502020204030204" pitchFamily="34" charset="0"/>
                <a:cs typeface="Calibri"/>
              </a:rPr>
              <a:t> / new knowledge</a:t>
            </a:r>
            <a:endParaRPr lang="en-US" sz="1200" kern="10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Adding knowledge that we retrieve from data source into the prompt we call "Retrieval Augmented Generation"</a:t>
            </a:r>
          </a:p>
          <a:p>
            <a:pPr marL="171450" indent="-171450">
              <a:buFont typeface="Arial,Sans-Serif"/>
              <a:buChar char="•"/>
            </a:pPr>
            <a:endParaRPr lang="en-GB" dirty="0"/>
          </a:p>
          <a:p>
            <a:pPr marL="171450" indent="-171450">
              <a:buFont typeface="Arial,Sans-Serif"/>
              <a:buChar char="•"/>
            </a:pPr>
            <a:r>
              <a:rPr lang="en-GB" dirty="0"/>
              <a:t>Retrieval-augmented generation (RAG) allows for incorporating data directly into prompts without retraining models.</a:t>
            </a:r>
            <a:endParaRPr lang="en-US" dirty="0"/>
          </a:p>
          <a:p>
            <a:pPr marL="171450" indent="-171450">
              <a:buFont typeface="Arial,Sans-Serif"/>
              <a:buChar char="•"/>
            </a:pPr>
            <a:r>
              <a:rPr lang="en-GB" dirty="0"/>
              <a:t>RAG is efficient and cost-effective due to its relatively quick process and inexpensive indexing.</a:t>
            </a:r>
            <a:endParaRPr lang="en-US" dirty="0"/>
          </a:p>
          <a:p>
            <a:pPr marL="171450" indent="-171450">
              <a:buFont typeface="Arial,Sans-Serif"/>
              <a:buChar char="•"/>
            </a:pPr>
            <a:r>
              <a:rPr lang="en-GB" dirty="0"/>
              <a:t>Internal tests show that RAG is effective at adding knowledge to AI experiences.</a:t>
            </a:r>
          </a:p>
          <a:p>
            <a:pPr marL="171450" indent="-171450">
              <a:buFont typeface="Arial,Sans-Serif"/>
              <a:buChar char="•"/>
            </a:pPr>
            <a:endParaRPr lang="en-GB" dirty="0"/>
          </a:p>
          <a:p>
            <a:pPr marL="171450" indent="-171450">
              <a:buFont typeface="Arial,Sans-Serif"/>
              <a:buChar char="•"/>
            </a:pPr>
            <a:r>
              <a:rPr lang="en-GB" dirty="0"/>
              <a:t>Both RAG and fine-tuning are complementary technologies, not mutually exclusive.</a:t>
            </a:r>
          </a:p>
        </p:txBody>
      </p:sp>
      <p:sp>
        <p:nvSpPr>
          <p:cNvPr id="4" name="Slide Number Placeholder 3"/>
          <p:cNvSpPr>
            <a:spLocks noGrp="1"/>
          </p:cNvSpPr>
          <p:nvPr>
            <p:ph type="sldNum" sz="quarter" idx="5"/>
          </p:nvPr>
        </p:nvSpPr>
        <p:spPr/>
        <p:txBody>
          <a:bodyPr/>
          <a:lstStyle/>
          <a:p>
            <a:fld id="{36F3CBA4-B7A3-4592-8447-253D7FA6697C}" type="slidenum">
              <a:rPr lang="en-US" smtClean="0"/>
              <a:t>29</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that we understand about how the different aspects of Generative AI work and how we can use Azure OpenAI Services are our platform for generative AI, let’s return to our demo and learn a bit more about how it works.</a:t>
            </a:r>
          </a:p>
          <a:p>
            <a:endParaRPr lang="en-AU" dirty="0"/>
          </a:p>
          <a:p>
            <a:r>
              <a:rPr lang="en-AU" b="1" dirty="0"/>
              <a:t>Demo Script</a:t>
            </a:r>
          </a:p>
          <a:p>
            <a:r>
              <a:rPr lang="en-AU" dirty="0"/>
              <a:t>Free-form walk through the code that underpins the RAG app that you used as the first demo</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30</a:t>
            </a:fld>
            <a:endParaRPr lang="en-AU"/>
          </a:p>
        </p:txBody>
      </p:sp>
    </p:spTree>
    <p:extLst>
      <p:ext uri="{BB962C8B-B14F-4D97-AF65-F5344CB8AC3E}">
        <p14:creationId xmlns:p14="http://schemas.microsoft.com/office/powerpoint/2010/main" val="345931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to participate in the event survey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226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899500-3D42-4CEF-8365-DAFD16CDCD26}" type="slidenum">
              <a:rPr lang="en-AU" smtClean="0"/>
              <a:t>33</a:t>
            </a:fld>
            <a:endParaRPr lang="en-AU"/>
          </a:p>
        </p:txBody>
      </p:sp>
    </p:spTree>
    <p:extLst>
      <p:ext uri="{BB962C8B-B14F-4D97-AF65-F5344CB8AC3E}">
        <p14:creationId xmlns:p14="http://schemas.microsoft.com/office/powerpoint/2010/main" val="248735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start with a demo of what we can do with Azure OpenAI Service by having a “search your own data” (RAG pattern) application. We’ll use https://github.com/Azure-Samples/YouTubeGPT as the sample application for this.</a:t>
            </a:r>
          </a:p>
          <a:p>
            <a:endParaRPr lang="en-AU" dirty="0"/>
          </a:p>
          <a:p>
            <a:r>
              <a:rPr lang="en-AU" dirty="0"/>
              <a:t>Demo Script</a:t>
            </a:r>
          </a:p>
          <a:p>
            <a:pPr marL="171450" indent="-171450">
              <a:buFont typeface="Arial" panose="020B0604020202020204" pitchFamily="34" charset="0"/>
              <a:buChar char="•"/>
            </a:pPr>
            <a:r>
              <a:rPr lang="en-AU" dirty="0"/>
              <a:t>Open the application in VS or VS Code</a:t>
            </a:r>
          </a:p>
          <a:p>
            <a:pPr marL="171450" indent="-171450">
              <a:buFont typeface="Arial" panose="020B0604020202020204" pitchFamily="34" charset="0"/>
              <a:buChar char="•"/>
            </a:pPr>
            <a:r>
              <a:rPr lang="en-AU" dirty="0"/>
              <a:t>Navigate to the frontend Aspire resource</a:t>
            </a:r>
          </a:p>
          <a:p>
            <a:pPr marL="171450" indent="-171450">
              <a:buFont typeface="Arial" panose="020B0604020202020204" pitchFamily="34" charset="0"/>
              <a:buChar char="•"/>
            </a:pPr>
            <a:r>
              <a:rPr lang="en-AU" dirty="0"/>
              <a:t>Enter a prompt that will match some useful results (</a:t>
            </a:r>
            <a:r>
              <a:rPr lang="en-AU" dirty="0" err="1"/>
              <a:t>eg</a:t>
            </a:r>
            <a:r>
              <a:rPr lang="en-AU" dirty="0"/>
              <a:t>: </a:t>
            </a:r>
            <a:r>
              <a:rPr lang="en-AU" b="1" dirty="0"/>
              <a:t>I want to learn AI and .NET</a:t>
            </a:r>
            <a:r>
              <a:rPr lang="en-AU" dirty="0"/>
              <a:t>)</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b="1" dirty="0"/>
              <a:t>Presenter note – </a:t>
            </a:r>
            <a:r>
              <a:rPr lang="en-AU" b="0" dirty="0"/>
              <a:t>be sure you’ve loaded the </a:t>
            </a:r>
            <a:r>
              <a:rPr lang="en-AU" b="0" dirty="0" err="1"/>
              <a:t>postgres</a:t>
            </a:r>
            <a:r>
              <a:rPr lang="en-AU" b="0" dirty="0"/>
              <a:t> index beforehand and it’s probably a good idea to have launched it already in VS to reduce load time.</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4</a:t>
            </a:fld>
            <a:endParaRPr lang="en-AU"/>
          </a:p>
        </p:txBody>
      </p:sp>
    </p:spTree>
    <p:extLst>
      <p:ext uri="{BB962C8B-B14F-4D97-AF65-F5344CB8AC3E}">
        <p14:creationId xmlns:p14="http://schemas.microsoft.com/office/powerpoint/2010/main" val="7982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that demo had a lot of moving parts in it, let’s break it down into a few smaller pieces to learn just how it did what it did.</a:t>
            </a:r>
          </a:p>
          <a:p>
            <a:endParaRPr lang="en-AU" dirty="0"/>
          </a:p>
          <a:p>
            <a:r>
              <a:rPr lang="en-AU" dirty="0"/>
              <a:t>Underpinning all of it though was Generative AI, so before we go into the .NET aspect of it, let’s have a look at just how Generative AI works.</a:t>
            </a:r>
          </a:p>
        </p:txBody>
      </p:sp>
      <p:sp>
        <p:nvSpPr>
          <p:cNvPr id="4" name="Slide Number Placeholder 3"/>
          <p:cNvSpPr>
            <a:spLocks noGrp="1"/>
          </p:cNvSpPr>
          <p:nvPr>
            <p:ph type="sldNum" sz="quarter" idx="5"/>
          </p:nvPr>
        </p:nvSpPr>
        <p:spPr/>
        <p:txBody>
          <a:bodyPr/>
          <a:lstStyle/>
          <a:p>
            <a:fld id="{A2899500-3D42-4CEF-8365-DAFD16CDCD26}" type="slidenum">
              <a:rPr lang="en-AU" smtClean="0"/>
              <a:t>5</a:t>
            </a:fld>
            <a:endParaRPr lang="en-AU"/>
          </a:p>
        </p:txBody>
      </p:sp>
    </p:spTree>
    <p:extLst>
      <p:ext uri="{BB962C8B-B14F-4D97-AF65-F5344CB8AC3E}">
        <p14:creationId xmlns:p14="http://schemas.microsoft.com/office/powerpoint/2010/main" val="10998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First, let’s define a Large Language Model, commonly abbreviated as LLMs. LLMs are a type of generative AI model that can generate and understand natural language by learning statistical patterns of natural language from huge volumes of text – books, articles, web pages, and social media  - basically anything that is text.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An LLM works by estimating the probability of a word, or token or a sequence of tokens, given some previous tokens or context. They can also generate whole sequences of tokens, such as a paragraph or a story through an expanding window pattern.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LLMs repeatedly predict the next token using context and its prior predictions until a stop condition is met.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Phrased another way, you can think of these models as being training on a large chunk of the Internet, so their parameters represent something like a 100x compression of all the knowledge contained on the Internet into a ~140GB file. By optimizing the model on the next-word prediction task as part of self-supervised training loop – meaning hiding parts of input text and asking the model to predict the missing parts - the model learns about the world just to predict that next word.</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[Ready the audience/vibe: joke] Learning about the world just to predict the next word in a sentence sounds like a lot of work, right?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You interact with these models by inputting a prompt, which is a series of words or tokens. LLMs make predictions based on your prompt and output a completion, which is a series of words or tokens again.</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7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language model  receives raw text, then tokenizes the text, tokens are chunks of text depicted by the different colored boxes in the image above, and these tokens are then transformed into integers that are fed to the model.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model is a transformer architecture-based neural network, which we don’t have time to dive into here, but essentially the goal of this model is to predict the next word in a sequence, which leads to the model sampling a probability distribution that results in the final text/token output.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General idea: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Token (are numbers)</a:t>
            </a:r>
            <a:br>
              <a:rPr lang="en-US"/>
            </a:br>
            <a:r>
              <a:rPr lang="en-US"/>
              <a:t>Numbers go into the model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Model samples a probability distribution, then outputs natural language (a single token)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8/27/24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simplified idea is….</a:t>
            </a:r>
          </a:p>
          <a:p>
            <a:endParaRPr lang="en-US" dirty="0"/>
          </a:p>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on what a token is….</a:t>
            </a:r>
          </a:p>
          <a:p>
            <a:endParaRPr lang="en-US" dirty="0"/>
          </a:p>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and so on</a:t>
            </a:r>
            <a:r>
              <a:rPr lang="en-US" b="0" i="0">
                <a:solidFill>
                  <a:srgbClr val="555555"/>
                </a:solidFill>
                <a:effectLst/>
                <a:latin typeface="vendetta"/>
              </a:rPr>
              <a:t> u</a:t>
            </a:r>
            <a:r>
              <a:rPr lang="en-US"/>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Is it </a:t>
            </a:r>
            <a:r>
              <a:rPr lang="en-US" err="1"/>
              <a:t>determistic</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1487203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4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3" name="Text Placeholder 26">
            <a:extLst>
              <a:ext uri="{FF2B5EF4-FFF2-40B4-BE49-F238E27FC236}">
                <a16:creationId xmlns:a16="http://schemas.microsoft.com/office/drawing/2014/main" id="{A5C088BE-7085-2562-250B-7A1507D5B7F0}"/>
              </a:ext>
            </a:extLst>
          </p:cNvPr>
          <p:cNvSpPr>
            <a:spLocks noGrp="1"/>
          </p:cNvSpPr>
          <p:nvPr>
            <p:ph type="body" sz="quarter" idx="36"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8" name="Text Placeholder 26">
            <a:extLst>
              <a:ext uri="{FF2B5EF4-FFF2-40B4-BE49-F238E27FC236}">
                <a16:creationId xmlns:a16="http://schemas.microsoft.com/office/drawing/2014/main" id="{258570F2-5C42-400E-A709-B0E95F21B331}"/>
              </a:ext>
            </a:extLst>
          </p:cNvPr>
          <p:cNvSpPr>
            <a:spLocks noGrp="1"/>
          </p:cNvSpPr>
          <p:nvPr>
            <p:ph type="body" sz="quarter" idx="40"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83" name="Text Placeholder 26">
            <a:extLst>
              <a:ext uri="{FF2B5EF4-FFF2-40B4-BE49-F238E27FC236}">
                <a16:creationId xmlns:a16="http://schemas.microsoft.com/office/drawing/2014/main" id="{54C9425D-1985-FE7C-CDC1-C8D9A33AB291}"/>
              </a:ext>
            </a:extLst>
          </p:cNvPr>
          <p:cNvSpPr>
            <a:spLocks noGrp="1"/>
          </p:cNvSpPr>
          <p:nvPr>
            <p:ph type="body" sz="quarter" idx="44"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p:cNvCxnSpPr>
          <p:nvPr/>
        </p:nvCxnSpPr>
        <p:spPr>
          <a:xfrm>
            <a:off x="6094447" y="1588529"/>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D45D26-D6C2-1F38-C877-A1DE084447BA}"/>
              </a:ext>
            </a:extLst>
          </p:cNvPr>
          <p:cNvCxnSpPr>
            <a:cxnSpLocks/>
          </p:cNvCxnSpPr>
          <p:nvPr/>
        </p:nvCxnSpPr>
        <p:spPr>
          <a:xfrm>
            <a:off x="6094447" y="2642584"/>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3906B4-1839-C5B6-AB7C-F1F8876A4631}"/>
              </a:ext>
            </a:extLst>
          </p:cNvPr>
          <p:cNvCxnSpPr>
            <a:cxnSpLocks/>
          </p:cNvCxnSpPr>
          <p:nvPr/>
        </p:nvCxnSpPr>
        <p:spPr>
          <a:xfrm>
            <a:off x="6094447" y="3696257"/>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46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A9E1042-EDA2-993F-5903-62449B45FC6B}"/>
              </a:ext>
            </a:extLst>
          </p:cNvPr>
          <p:cNvSpPr/>
          <p:nvPr userDrawn="1"/>
        </p:nvSpPr>
        <p:spPr bwMode="auto">
          <a:xfrm flipH="1">
            <a:off x="6276941" y="509384"/>
            <a:ext cx="5645218" cy="5645218"/>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2757F746-E488-6D0C-BA5C-D903485212C6}"/>
              </a:ext>
            </a:extLst>
          </p:cNvPr>
          <p:cNvSpPr/>
          <p:nvPr userDrawn="1"/>
        </p:nvSpPr>
        <p:spPr bwMode="auto">
          <a:xfrm flipH="1">
            <a:off x="6697855" y="930298"/>
            <a:ext cx="4803390" cy="480339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 name="Oval 11">
            <a:extLst>
              <a:ext uri="{FF2B5EF4-FFF2-40B4-BE49-F238E27FC236}">
                <a16:creationId xmlns:a16="http://schemas.microsoft.com/office/drawing/2014/main" id="{76A015DC-79B4-0DF9-2BCF-4CD636774397}"/>
              </a:ext>
            </a:extLst>
          </p:cNvPr>
          <p:cNvSpPr/>
          <p:nvPr userDrawn="1"/>
        </p:nvSpPr>
        <p:spPr bwMode="auto">
          <a:xfrm flipH="1">
            <a:off x="7117749" y="1350192"/>
            <a:ext cx="3963602" cy="3963602"/>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3A0A73B-658E-2F12-F2EC-3FB94F7781D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8FCAB3F4-9F97-3FEA-F98C-9A1ED29E303F}"/>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57200" y="5775350"/>
            <a:ext cx="913692" cy="907142"/>
          </a:xfrm>
          <a:prstGeom prst="rect">
            <a:avLst/>
          </a:prstGeom>
        </p:spPr>
      </p:pic>
      <p:pic>
        <p:nvPicPr>
          <p:cNvPr id="15" name="Picture 14">
            <a:extLst>
              <a:ext uri="{FF2B5EF4-FFF2-40B4-BE49-F238E27FC236}">
                <a16:creationId xmlns:a16="http://schemas.microsoft.com/office/drawing/2014/main" id="{351488BC-3EAB-E95B-4943-E4B3B9BDE80B}"/>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321379" y="794240"/>
            <a:ext cx="913692" cy="907142"/>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3AAB4887-3477-BDAF-CDFD-4939B85FB164}"/>
              </a:ext>
            </a:extLst>
          </p:cNvPr>
          <p:cNvPicPr>
            <a:picLocks noChangeAspect="1"/>
          </p:cNvPicPr>
          <p:nvPr userDrawn="1"/>
        </p:nvPicPr>
        <p:blipFill>
          <a:blip r:embed="rId3"/>
          <a:stretch>
            <a:fillRect/>
          </a:stretch>
        </p:blipFill>
        <p:spPr>
          <a:xfrm>
            <a:off x="5295900" y="2307736"/>
            <a:ext cx="6561138" cy="3829926"/>
          </a:xfrm>
          <a:prstGeom prst="rect">
            <a:avLst/>
          </a:prstGeom>
        </p:spPr>
      </p:pic>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Tree>
    <p:extLst>
      <p:ext uri="{BB962C8B-B14F-4D97-AF65-F5344CB8AC3E}">
        <p14:creationId xmlns:p14="http://schemas.microsoft.com/office/powerpoint/2010/main" val="401026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2"/>
          <a:stretch>
            <a:fillRect/>
          </a:stretch>
        </p:blipFill>
        <p:spPr>
          <a:xfrm>
            <a:off x="10129912" y="4773828"/>
            <a:ext cx="1533183" cy="1635897"/>
          </a:xfrm>
          <a:prstGeom prst="rect">
            <a:avLst/>
          </a:prstGeom>
        </p:spPr>
      </p:pic>
      <p:pic>
        <p:nvPicPr>
          <p:cNvPr id="3" name="MS logo gray - EMF" descr="Microsoft logo, gray text version">
            <a:extLst>
              <a:ext uri="{FF2B5EF4-FFF2-40B4-BE49-F238E27FC236}">
                <a16:creationId xmlns:a16="http://schemas.microsoft.com/office/drawing/2014/main" id="{9F6E0363-538F-FB63-AA32-FB19682B8D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Tree>
    <p:extLst>
      <p:ext uri="{BB962C8B-B14F-4D97-AF65-F5344CB8AC3E}">
        <p14:creationId xmlns:p14="http://schemas.microsoft.com/office/powerpoint/2010/main" val="727156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08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0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17566701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135212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165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78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53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956484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7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a:endCxn id="62" idx="2"/>
          </p:cNvCxnSpPr>
          <p:nvPr/>
        </p:nvCxnSpPr>
        <p:spPr>
          <a:xfrm>
            <a:off x="6094447" y="1946702"/>
            <a:ext cx="1553" cy="2777697"/>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299889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52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3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360280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45168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4819702"/>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523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0481678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4794814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4164053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704409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39180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2239152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68742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2235159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9546301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8681482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422851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04180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7E9C3-170F-5059-410E-8F956B102EA6}"/>
              </a:ext>
            </a:extLst>
          </p:cNvPr>
          <p:cNvSpPr/>
          <p:nvPr/>
        </p:nvSpPr>
        <p:spPr bwMode="auto">
          <a:xfrm>
            <a:off x="4511040" y="0"/>
            <a:ext cx="7680960" cy="6128282"/>
          </a:xfrm>
          <a:prstGeom prst="rect">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lvl="0" indent="-285750">
              <a:spcBef>
                <a:spcPts val="0"/>
              </a:spcBef>
              <a:spcAft>
                <a:spcPts val="600"/>
              </a:spcAft>
              <a:buFont typeface="Arial" panose="020B0604020202020204" pitchFamily="34" charset="0"/>
              <a:buChar char="•"/>
            </a:pPr>
            <a:endParaRPr lang="en-US">
              <a:solidFill>
                <a:schemeClr val="tx1"/>
              </a:solidFill>
              <a:effectLst/>
              <a:ea typeface="Calibri" panose="020F050202020403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4BDB5C42-1BAD-3A69-0E9A-4709234FF65A}"/>
              </a:ext>
            </a:extLst>
          </p:cNvPr>
          <p:cNvSpPr/>
          <p:nvPr/>
        </p:nvSpPr>
        <p:spPr bwMode="auto">
          <a:xfrm rot="5400000">
            <a:off x="-721357" y="721357"/>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gradFill flip="none" rotWithShape="1">
            <a:gsLst>
              <a:gs pos="0">
                <a:srgbClr val="8A5DD4"/>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199" y="2498197"/>
            <a:ext cx="3736727" cy="2315104"/>
          </a:xfrm>
        </p:spPr>
        <p:txBody>
          <a:bodyPr anchor="ctr"/>
          <a:lstStyle>
            <a:lvl1pPr>
              <a:defRPr sz="4400"/>
            </a:lvl1pPr>
          </a:lstStyle>
          <a:p>
            <a:r>
              <a:rPr lang="en-US"/>
              <a:t>Click to edit Master title style</a:t>
            </a:r>
          </a:p>
        </p:txBody>
      </p:sp>
    </p:spTree>
    <p:extLst>
      <p:ext uri="{BB962C8B-B14F-4D97-AF65-F5344CB8AC3E}">
        <p14:creationId xmlns:p14="http://schemas.microsoft.com/office/powerpoint/2010/main" val="22552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8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6DB66CC-25CC-243A-9740-7B313CD445DA}"/>
              </a:ext>
            </a:extLst>
          </p:cNvPr>
          <p:cNvSpPr/>
          <p:nvPr/>
        </p:nvSpPr>
        <p:spPr bwMode="auto">
          <a:xfrm>
            <a:off x="4123871" y="1515956"/>
            <a:ext cx="7699829" cy="4827694"/>
          </a:xfrm>
          <a:prstGeom prst="roundRect">
            <a:avLst>
              <a:gd name="adj" fmla="val 3683"/>
            </a:avLst>
          </a:prstGeom>
          <a:gradFill flip="none" rotWithShape="1">
            <a:gsLst>
              <a:gs pos="50464">
                <a:srgbClr val="809CEE"/>
              </a:gs>
              <a:gs pos="0">
                <a:srgbClr val="8A5DD4"/>
              </a:gs>
              <a:gs pos="83000">
                <a:srgbClr val="ABC0E4"/>
              </a:gs>
              <a:gs pos="100000">
                <a:srgbClr val="ABC0E4"/>
              </a:gs>
            </a:gsLst>
            <a:lin ang="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5FF24D59-CA9D-AD6D-25CE-2B81EE934F5A}"/>
              </a:ext>
            </a:extLst>
          </p:cNvPr>
          <p:cNvSpPr/>
          <p:nvPr/>
        </p:nvSpPr>
        <p:spPr bwMode="auto">
          <a:xfrm>
            <a:off x="4034970" y="1427056"/>
            <a:ext cx="7699829" cy="4827694"/>
          </a:xfrm>
          <a:prstGeom prst="roundRect">
            <a:avLst>
              <a:gd name="adj" fmla="val 3683"/>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indent="-285750">
              <a:spcBef>
                <a:spcPts val="0"/>
              </a:spcBef>
              <a:spcAft>
                <a:spcPts val="600"/>
              </a:spcAft>
              <a:buFont typeface="Arial" panose="020B0604020202020204" pitchFamily="34" charset="0"/>
              <a:buChar char="•"/>
            </a:pPr>
            <a:endParaRPr lang="en-US" sz="1800">
              <a:effectLst/>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8" name="Freeform 16">
            <a:extLst>
              <a:ext uri="{FF2B5EF4-FFF2-40B4-BE49-F238E27FC236}">
                <a16:creationId xmlns:a16="http://schemas.microsoft.com/office/drawing/2014/main" id="{BC3BACC4-FE9C-EBA7-41EA-8436E628EA61}"/>
              </a:ext>
            </a:extLst>
          </p:cNvPr>
          <p:cNvSpPr>
            <a:spLocks/>
          </p:cNvSpPr>
          <p:nvPr/>
        </p:nvSpPr>
        <p:spPr bwMode="auto">
          <a:xfrm>
            <a:off x="435239" y="1245259"/>
            <a:ext cx="3920003" cy="5362318"/>
          </a:xfrm>
          <a:prstGeom prst="roundRect">
            <a:avLst>
              <a:gd name="adj" fmla="val 6700"/>
            </a:avLst>
          </a:prstGeom>
          <a:solidFill>
            <a:srgbClr val="8A5DD4"/>
          </a:solidFill>
          <a:ln w="9525" cap="flat" cmpd="sng" algn="ctr">
            <a:solidFill>
              <a:schemeClr val="bg1"/>
            </a:solidFill>
            <a:prstDash val="solid"/>
            <a:headEnd type="none" w="med" len="med"/>
            <a:tailEnd type="none" w="med" len="med"/>
          </a:ln>
          <a:effectLst/>
        </p:spPr>
        <p:txBody>
          <a:bodyPr rtlCol="0" anchor="ctr"/>
          <a:lstStyle/>
          <a:p>
            <a:pPr algn="ctr"/>
            <a:endParaRPr lang="ru-UA" sz="1200"/>
          </a:p>
        </p:txBody>
      </p:sp>
      <p:sp>
        <p:nvSpPr>
          <p:cNvPr id="9" name="Text Placeholder 7">
            <a:extLst>
              <a:ext uri="{FF2B5EF4-FFF2-40B4-BE49-F238E27FC236}">
                <a16:creationId xmlns:a16="http://schemas.microsoft.com/office/drawing/2014/main" id="{09311372-D5FB-3520-BA48-FBA265B87945}"/>
              </a:ext>
            </a:extLst>
          </p:cNvPr>
          <p:cNvSpPr>
            <a:spLocks noGrp="1"/>
          </p:cNvSpPr>
          <p:nvPr>
            <p:ph type="body" sz="quarter" idx="10"/>
          </p:nvPr>
        </p:nvSpPr>
        <p:spPr>
          <a:xfrm>
            <a:off x="517825" y="1423870"/>
            <a:ext cx="3754831" cy="304699"/>
          </a:xfrm>
        </p:spPr>
        <p:txBody>
          <a:bodyPr lIns="91440" tIns="36576" rIns="91440" bIns="36576"/>
          <a:lstStyle>
            <a:lvl1pPr marL="0" indent="0">
              <a:buNone/>
              <a:defRPr sz="1600">
                <a:solidFill>
                  <a:schemeClr val="tx1"/>
                </a:solidFill>
                <a:latin typeface="+mj-lt"/>
              </a:defRPr>
            </a:lvl1pPr>
            <a:lvl2pPr marL="224096" indent="0">
              <a:buNone/>
              <a:defRPr sz="1600">
                <a:solidFill>
                  <a:schemeClr val="bg1"/>
                </a:solidFill>
                <a:latin typeface="+mj-lt"/>
              </a:defRPr>
            </a:lvl2pPr>
            <a:lvl3pPr marL="448193" indent="0">
              <a:buNone/>
              <a:defRPr sz="1600">
                <a:solidFill>
                  <a:schemeClr val="bg1"/>
                </a:solidFill>
                <a:latin typeface="+mj-lt"/>
              </a:defRPr>
            </a:lvl3pPr>
            <a:lvl4pPr marL="672289" indent="0">
              <a:buNone/>
              <a:defRPr sz="1600">
                <a:solidFill>
                  <a:schemeClr val="bg1"/>
                </a:solidFill>
                <a:latin typeface="+mj-lt"/>
              </a:defRPr>
            </a:lvl4pPr>
            <a:lvl5pPr marL="896386"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4103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_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3BEA123-12FD-33D6-0070-4D5CA2DA1656}"/>
              </a:ext>
            </a:extLst>
          </p:cNvPr>
          <p:cNvSpPr/>
          <p:nvPr/>
        </p:nvSpPr>
        <p:spPr bwMode="auto">
          <a:xfrm rot="16200000" flipH="1" flipV="1">
            <a:off x="4131631" y="-2714216"/>
            <a:ext cx="3928739" cy="11592379"/>
          </a:xfrm>
          <a:custGeom>
            <a:avLst/>
            <a:gdLst>
              <a:gd name="connsiteX0" fmla="*/ 0 w 3928739"/>
              <a:gd name="connsiteY0" fmla="*/ 11345588 h 11592379"/>
              <a:gd name="connsiteX1" fmla="*/ 0 w 3928739"/>
              <a:gd name="connsiteY1" fmla="*/ 246792 h 11592379"/>
              <a:gd name="connsiteX2" fmla="*/ 244627 w 3928739"/>
              <a:gd name="connsiteY2" fmla="*/ 0 h 11592379"/>
              <a:gd name="connsiteX3" fmla="*/ 568902 w 3928739"/>
              <a:gd name="connsiteY3" fmla="*/ 0 h 11592379"/>
              <a:gd name="connsiteX4" fmla="*/ 740225 w 3928739"/>
              <a:gd name="connsiteY4" fmla="*/ 0 h 11592379"/>
              <a:gd name="connsiteX5" fmla="*/ 870150 w 3928739"/>
              <a:gd name="connsiteY5" fmla="*/ 0 h 11592379"/>
              <a:gd name="connsiteX6" fmla="*/ 1074053 w 3928739"/>
              <a:gd name="connsiteY6" fmla="*/ 203903 h 11592379"/>
              <a:gd name="connsiteX7" fmla="*/ 1074053 w 3928739"/>
              <a:gd name="connsiteY7" fmla="*/ 1940586 h 11592379"/>
              <a:gd name="connsiteX8" fmla="*/ 1058030 w 3928739"/>
              <a:gd name="connsiteY8" fmla="*/ 2019954 h 11592379"/>
              <a:gd name="connsiteX9" fmla="*/ 1056330 w 3928739"/>
              <a:gd name="connsiteY9" fmla="*/ 2022476 h 11592379"/>
              <a:gd name="connsiteX10" fmla="*/ 1405192 w 3928739"/>
              <a:gd name="connsiteY10" fmla="*/ 2022476 h 11592379"/>
              <a:gd name="connsiteX11" fmla="*/ 1405192 w 3928739"/>
              <a:gd name="connsiteY11" fmla="*/ 9591174 h 11592379"/>
              <a:gd name="connsiteX12" fmla="*/ 2918223 w 3928739"/>
              <a:gd name="connsiteY12" fmla="*/ 9591174 h 11592379"/>
              <a:gd name="connsiteX13" fmla="*/ 3188815 w 3928739"/>
              <a:gd name="connsiteY13" fmla="*/ 9864159 h 11592379"/>
              <a:gd name="connsiteX14" fmla="*/ 3188815 w 3928739"/>
              <a:gd name="connsiteY14" fmla="*/ 10754179 h 11592379"/>
              <a:gd name="connsiteX15" fmla="*/ 3687438 w 3928739"/>
              <a:gd name="connsiteY15" fmla="*/ 10754179 h 11592379"/>
              <a:gd name="connsiteX16" fmla="*/ 3928739 w 3928739"/>
              <a:gd name="connsiteY16" fmla="*/ 10995480 h 11592379"/>
              <a:gd name="connsiteX17" fmla="*/ 3928739 w 3928739"/>
              <a:gd name="connsiteY17" fmla="*/ 11351078 h 11592379"/>
              <a:gd name="connsiteX18" fmla="*/ 3687438 w 3928739"/>
              <a:gd name="connsiteY18" fmla="*/ 11592379 h 11592379"/>
              <a:gd name="connsiteX19" fmla="*/ 2806697 w 3928739"/>
              <a:gd name="connsiteY19" fmla="*/ 11592379 h 11592379"/>
              <a:gd name="connsiteX20" fmla="*/ 2806695 w 3928739"/>
              <a:gd name="connsiteY20" fmla="*/ 11592379 h 11592379"/>
              <a:gd name="connsiteX21" fmla="*/ 1332509 w 3928739"/>
              <a:gd name="connsiteY21" fmla="*/ 11592379 h 11592379"/>
              <a:gd name="connsiteX22" fmla="*/ 1332507 w 3928739"/>
              <a:gd name="connsiteY22" fmla="*/ 11592379 h 11592379"/>
              <a:gd name="connsiteX23" fmla="*/ 244627 w 3928739"/>
              <a:gd name="connsiteY23" fmla="*/ 11592379 h 11592379"/>
              <a:gd name="connsiteX24" fmla="*/ 0 w 3928739"/>
              <a:gd name="connsiteY24" fmla="*/ 11345588 h 1159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739" h="11592379">
                <a:moveTo>
                  <a:pt x="0" y="11345588"/>
                </a:moveTo>
                <a:lnTo>
                  <a:pt x="0" y="246792"/>
                </a:lnTo>
                <a:cubicBezTo>
                  <a:pt x="0" y="110492"/>
                  <a:pt x="109523" y="0"/>
                  <a:pt x="244627" y="0"/>
                </a:cubicBezTo>
                <a:lnTo>
                  <a:pt x="568902" y="0"/>
                </a:lnTo>
                <a:lnTo>
                  <a:pt x="740225" y="0"/>
                </a:lnTo>
                <a:lnTo>
                  <a:pt x="870150" y="0"/>
                </a:lnTo>
                <a:cubicBezTo>
                  <a:pt x="982763" y="0"/>
                  <a:pt x="1074053" y="91290"/>
                  <a:pt x="1074053" y="203903"/>
                </a:cubicBezTo>
                <a:lnTo>
                  <a:pt x="1074053" y="1940586"/>
                </a:lnTo>
                <a:cubicBezTo>
                  <a:pt x="1074053" y="1968739"/>
                  <a:pt x="1068348" y="1995560"/>
                  <a:pt x="1058030" y="2019954"/>
                </a:cubicBezTo>
                <a:lnTo>
                  <a:pt x="1056330" y="2022476"/>
                </a:lnTo>
                <a:lnTo>
                  <a:pt x="1405192" y="2022476"/>
                </a:lnTo>
                <a:lnTo>
                  <a:pt x="1405192" y="9591174"/>
                </a:lnTo>
                <a:lnTo>
                  <a:pt x="2918223" y="9591174"/>
                </a:lnTo>
                <a:cubicBezTo>
                  <a:pt x="3067667" y="9591174"/>
                  <a:pt x="3188815" y="9713394"/>
                  <a:pt x="3188815" y="9864159"/>
                </a:cubicBezTo>
                <a:lnTo>
                  <a:pt x="3188815" y="10754179"/>
                </a:lnTo>
                <a:lnTo>
                  <a:pt x="3687438" y="10754179"/>
                </a:lnTo>
                <a:cubicBezTo>
                  <a:pt x="3820705" y="10754179"/>
                  <a:pt x="3928739" y="10862213"/>
                  <a:pt x="3928739" y="10995480"/>
                </a:cubicBezTo>
                <a:lnTo>
                  <a:pt x="3928739" y="11351078"/>
                </a:lnTo>
                <a:cubicBezTo>
                  <a:pt x="3928739" y="11484345"/>
                  <a:pt x="3820705" y="11592379"/>
                  <a:pt x="3687438" y="11592379"/>
                </a:cubicBezTo>
                <a:lnTo>
                  <a:pt x="2806697" y="11592379"/>
                </a:lnTo>
                <a:lnTo>
                  <a:pt x="2806695" y="11592379"/>
                </a:lnTo>
                <a:lnTo>
                  <a:pt x="1332509" y="11592379"/>
                </a:lnTo>
                <a:lnTo>
                  <a:pt x="1332507" y="11592379"/>
                </a:lnTo>
                <a:lnTo>
                  <a:pt x="244627" y="11592379"/>
                </a:lnTo>
                <a:cubicBezTo>
                  <a:pt x="109523" y="11592379"/>
                  <a:pt x="0" y="11481887"/>
                  <a:pt x="0" y="11345588"/>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FC28ED26-21BB-F2E2-1A11-490E18AAB890}"/>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590592 h 2876590"/>
              <a:gd name="connsiteX7" fmla="*/ 9427029 w 9884230"/>
              <a:gd name="connsiteY7" fmla="*/ 590592 h 2876590"/>
              <a:gd name="connsiteX8" fmla="*/ 9427029 w 9884230"/>
              <a:gd name="connsiteY8" fmla="*/ 228600 h 2876590"/>
              <a:gd name="connsiteX9" fmla="*/ 9655629 w 9884230"/>
              <a:gd name="connsiteY9"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A4C92F9D-BC49-DF7A-7172-9FF3A04B2B33}"/>
              </a:ext>
            </a:extLst>
          </p:cNvPr>
          <p:cNvSpPr>
            <a:spLocks/>
          </p:cNvSpPr>
          <p:nvPr/>
        </p:nvSpPr>
        <p:spPr bwMode="auto">
          <a:xfrm rot="5400000">
            <a:off x="956126" y="4606470"/>
            <a:ext cx="1295401" cy="3207658"/>
          </a:xfrm>
          <a:prstGeom prst="round2SameRect">
            <a:avLst>
              <a:gd name="adj1" fmla="val 50000"/>
              <a:gd name="adj2" fmla="val 0"/>
            </a:avLst>
          </a:prstGeom>
          <a:solidFill>
            <a:srgbClr val="E5D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6" name="Rectangle: Rounded Corners 5">
            <a:extLst>
              <a:ext uri="{FF2B5EF4-FFF2-40B4-BE49-F238E27FC236}">
                <a16:creationId xmlns:a16="http://schemas.microsoft.com/office/drawing/2014/main" id="{62DE4E3B-088E-C14A-2AE0-74288DA41619}"/>
              </a:ext>
            </a:extLst>
          </p:cNvPr>
          <p:cNvSpPr>
            <a:spLocks/>
          </p:cNvSpPr>
          <p:nvPr/>
        </p:nvSpPr>
        <p:spPr bwMode="auto">
          <a:xfrm>
            <a:off x="457200" y="1271238"/>
            <a:ext cx="11277600" cy="4291361"/>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EB743AE-8C70-9A91-1B70-CDB7FECD448F}"/>
              </a:ext>
            </a:extLst>
          </p:cNvPr>
          <p:cNvPicPr>
            <a:picLocks/>
          </p:cNvPicPr>
          <p:nvPr/>
        </p:nvPicPr>
        <p:blipFill>
          <a:blip r:embed="rId2"/>
          <a:stretch>
            <a:fillRect/>
          </a:stretch>
        </p:blipFill>
        <p:spPr>
          <a:xfrm>
            <a:off x="587820" y="5856026"/>
            <a:ext cx="707580" cy="708546"/>
          </a:xfrm>
          <a:prstGeom prst="rect">
            <a:avLst/>
          </a:prstGeom>
        </p:spPr>
      </p:pic>
      <p:sp>
        <p:nvSpPr>
          <p:cNvPr id="8" name="Rectangle: Rounded Corners 7">
            <a:extLst>
              <a:ext uri="{FF2B5EF4-FFF2-40B4-BE49-F238E27FC236}">
                <a16:creationId xmlns:a16="http://schemas.microsoft.com/office/drawing/2014/main" id="{4EAF8F63-5539-D8C6-E873-86BB3899D81E}"/>
              </a:ext>
            </a:extLst>
          </p:cNvPr>
          <p:cNvSpPr/>
          <p:nvPr/>
        </p:nvSpPr>
        <p:spPr bwMode="auto">
          <a:xfrm>
            <a:off x="638630" y="4362179"/>
            <a:ext cx="10769599" cy="906662"/>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F119880-0C7B-858E-BC44-C5AF814E4DBA}"/>
              </a:ext>
            </a:extLst>
          </p:cNvPr>
          <p:cNvPicPr>
            <a:picLocks/>
          </p:cNvPicPr>
          <p:nvPr/>
        </p:nvPicPr>
        <p:blipFill>
          <a:blip r:embed="rId2"/>
          <a:stretch>
            <a:fillRect/>
          </a:stretch>
        </p:blipFill>
        <p:spPr>
          <a:xfrm>
            <a:off x="708854" y="4417941"/>
            <a:ext cx="794054" cy="795138"/>
          </a:xfrm>
          <a:prstGeom prst="rect">
            <a:avLst/>
          </a:prstGeom>
        </p:spPr>
      </p:pic>
      <p:sp>
        <p:nvSpPr>
          <p:cNvPr id="13" name="Text Placeholder 3">
            <a:extLst>
              <a:ext uri="{FF2B5EF4-FFF2-40B4-BE49-F238E27FC236}">
                <a16:creationId xmlns:a16="http://schemas.microsoft.com/office/drawing/2014/main" id="{E6690F95-A2AE-DD0D-493D-0B2DBE148588}"/>
              </a:ext>
            </a:extLst>
          </p:cNvPr>
          <p:cNvSpPr>
            <a:spLocks noGrp="1"/>
          </p:cNvSpPr>
          <p:nvPr>
            <p:ph type="body" sz="quarter" idx="11"/>
          </p:nvPr>
        </p:nvSpPr>
        <p:spPr>
          <a:xfrm>
            <a:off x="1502908" y="5979467"/>
            <a:ext cx="1545092" cy="461665"/>
          </a:xfrm>
        </p:spPr>
        <p:txBody>
          <a:bodyPr anchor="ctr"/>
          <a:lstStyle>
            <a:lvl1pPr marL="0" indent="0">
              <a:buNone/>
              <a:defRPr sz="2000">
                <a:solidFill>
                  <a:schemeClr val="bg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4F3CE385-6DEB-3C1F-9B1E-6811BBFB628A}"/>
              </a:ext>
            </a:extLst>
          </p:cNvPr>
          <p:cNvSpPr>
            <a:spLocks noGrp="1"/>
          </p:cNvSpPr>
          <p:nvPr>
            <p:ph type="body" sz="quarter" idx="12"/>
          </p:nvPr>
        </p:nvSpPr>
        <p:spPr>
          <a:xfrm>
            <a:off x="3426048" y="5979467"/>
            <a:ext cx="8178131" cy="461665"/>
          </a:xfrm>
        </p:spPr>
        <p:txBody>
          <a:bodyPr anchor="ctr"/>
          <a:lstStyle>
            <a:lvl1pPr marL="0" indent="0">
              <a:buNone/>
              <a:defRPr sz="2000">
                <a:solidFill>
                  <a:schemeClr val="tx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5" name="Text Placeholder 7">
            <a:extLst>
              <a:ext uri="{FF2B5EF4-FFF2-40B4-BE49-F238E27FC236}">
                <a16:creationId xmlns:a16="http://schemas.microsoft.com/office/drawing/2014/main" id="{3D9C04E5-D247-1FD3-0464-0EC8BBD461CF}"/>
              </a:ext>
            </a:extLst>
          </p:cNvPr>
          <p:cNvSpPr>
            <a:spLocks noGrp="1"/>
          </p:cNvSpPr>
          <p:nvPr>
            <p:ph type="body" sz="quarter" idx="13"/>
          </p:nvPr>
        </p:nvSpPr>
        <p:spPr>
          <a:xfrm>
            <a:off x="1741488" y="4584678"/>
            <a:ext cx="9172575" cy="461665"/>
          </a:xfrm>
        </p:spPr>
        <p:txBody>
          <a:bodyPr anchor="ctr"/>
          <a:lstStyle>
            <a:lvl1pPr marL="0" indent="0">
              <a:buNone/>
              <a:defRPr sz="2000">
                <a:solidFill>
                  <a:schemeClr val="tx1"/>
                </a:solidFill>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743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F59D4903-1DC9-652E-DC26-B5780CB3A88B}"/>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1035092 h 2876590"/>
              <a:gd name="connsiteX7" fmla="*/ 2900274 w 9884230"/>
              <a:gd name="connsiteY7" fmla="*/ 1035093 h 2876590"/>
              <a:gd name="connsiteX8" fmla="*/ 3663776 w 9884230"/>
              <a:gd name="connsiteY8" fmla="*/ 629142 h 2876590"/>
              <a:gd name="connsiteX9" fmla="*/ 3684701 w 9884230"/>
              <a:gd name="connsiteY9" fmla="*/ 590592 h 2876590"/>
              <a:gd name="connsiteX10" fmla="*/ 9427029 w 9884230"/>
              <a:gd name="connsiteY10" fmla="*/ 590592 h 2876590"/>
              <a:gd name="connsiteX11" fmla="*/ 9427029 w 9884230"/>
              <a:gd name="connsiteY11" fmla="*/ 228600 h 2876590"/>
              <a:gd name="connsiteX12" fmla="*/ 9655629 w 9884230"/>
              <a:gd name="connsiteY12"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1035092"/>
                </a:lnTo>
                <a:lnTo>
                  <a:pt x="2900274" y="1035093"/>
                </a:lnTo>
                <a:cubicBezTo>
                  <a:pt x="3218098" y="1035093"/>
                  <a:pt x="3498310" y="874064"/>
                  <a:pt x="3663776" y="629142"/>
                </a:cubicBezTo>
                <a:lnTo>
                  <a:pt x="3684701"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4FD74267-59A6-90BE-BA89-1BB45BDDE596}"/>
              </a:ext>
            </a:extLst>
          </p:cNvPr>
          <p:cNvSpPr>
            <a:spLocks/>
          </p:cNvSpPr>
          <p:nvPr/>
        </p:nvSpPr>
        <p:spPr bwMode="auto">
          <a:xfrm rot="5400000">
            <a:off x="1153881" y="3862618"/>
            <a:ext cx="1841503" cy="4149267"/>
          </a:xfrm>
          <a:prstGeom prst="round2SameRect">
            <a:avLst>
              <a:gd name="adj1" fmla="val 50000"/>
              <a:gd name="adj2" fmla="val 0"/>
            </a:avLst>
          </a:prstGeom>
          <a:solidFill>
            <a:srgbClr val="E5DFFF"/>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11" name="Freeform: Shape 10">
            <a:extLst>
              <a:ext uri="{FF2B5EF4-FFF2-40B4-BE49-F238E27FC236}">
                <a16:creationId xmlns:a16="http://schemas.microsoft.com/office/drawing/2014/main" id="{1142C953-CE92-3C28-17CF-D063B7C7E83B}"/>
              </a:ext>
            </a:extLst>
          </p:cNvPr>
          <p:cNvSpPr/>
          <p:nvPr/>
        </p:nvSpPr>
        <p:spPr bwMode="auto">
          <a:xfrm rot="16200000" flipH="1" flipV="1">
            <a:off x="4321765" y="-2904352"/>
            <a:ext cx="3548470" cy="11592380"/>
          </a:xfrm>
          <a:custGeom>
            <a:avLst/>
            <a:gdLst>
              <a:gd name="connsiteX0" fmla="*/ 0 w 3548470"/>
              <a:gd name="connsiteY0" fmla="*/ 11345589 h 11592380"/>
              <a:gd name="connsiteX1" fmla="*/ 0 w 3548470"/>
              <a:gd name="connsiteY1" fmla="*/ 246793 h 11592380"/>
              <a:gd name="connsiteX2" fmla="*/ 244627 w 3548470"/>
              <a:gd name="connsiteY2" fmla="*/ 0 h 11592380"/>
              <a:gd name="connsiteX3" fmla="*/ 568902 w 3548470"/>
              <a:gd name="connsiteY3" fmla="*/ 0 h 11592380"/>
              <a:gd name="connsiteX4" fmla="*/ 740225 w 3548470"/>
              <a:gd name="connsiteY4" fmla="*/ 0 h 11592380"/>
              <a:gd name="connsiteX5" fmla="*/ 870150 w 3548470"/>
              <a:gd name="connsiteY5" fmla="*/ 0 h 11592380"/>
              <a:gd name="connsiteX6" fmla="*/ 1074053 w 3548470"/>
              <a:gd name="connsiteY6" fmla="*/ 203905 h 11592380"/>
              <a:gd name="connsiteX7" fmla="*/ 1074053 w 3548470"/>
              <a:gd name="connsiteY7" fmla="*/ 1940587 h 11592380"/>
              <a:gd name="connsiteX8" fmla="*/ 1058030 w 3548470"/>
              <a:gd name="connsiteY8" fmla="*/ 2019955 h 11592380"/>
              <a:gd name="connsiteX9" fmla="*/ 1056330 w 3548470"/>
              <a:gd name="connsiteY9" fmla="*/ 2022477 h 11592380"/>
              <a:gd name="connsiteX10" fmla="*/ 1405192 w 3548470"/>
              <a:gd name="connsiteY10" fmla="*/ 2022477 h 11592380"/>
              <a:gd name="connsiteX11" fmla="*/ 1405192 w 3548470"/>
              <a:gd name="connsiteY11" fmla="*/ 9591175 h 11592380"/>
              <a:gd name="connsiteX12" fmla="*/ 2898500 w 3548470"/>
              <a:gd name="connsiteY12" fmla="*/ 9591175 h 11592380"/>
              <a:gd name="connsiteX13" fmla="*/ 2898500 w 3548470"/>
              <a:gd name="connsiteY13" fmla="*/ 10754180 h 11592380"/>
              <a:gd name="connsiteX14" fmla="*/ 3321678 w 3548470"/>
              <a:gd name="connsiteY14" fmla="*/ 10754180 h 11592380"/>
              <a:gd name="connsiteX15" fmla="*/ 3548470 w 3548470"/>
              <a:gd name="connsiteY15" fmla="*/ 10980972 h 11592380"/>
              <a:gd name="connsiteX16" fmla="*/ 3548470 w 3548470"/>
              <a:gd name="connsiteY16" fmla="*/ 11365588 h 11592380"/>
              <a:gd name="connsiteX17" fmla="*/ 3321678 w 3548470"/>
              <a:gd name="connsiteY17" fmla="*/ 11592380 h 11592380"/>
              <a:gd name="connsiteX18" fmla="*/ 2538188 w 3548470"/>
              <a:gd name="connsiteY18" fmla="*/ 11592380 h 11592380"/>
              <a:gd name="connsiteX19" fmla="*/ 2538186 w 3548470"/>
              <a:gd name="connsiteY19" fmla="*/ 11592380 h 11592380"/>
              <a:gd name="connsiteX20" fmla="*/ 1332509 w 3548470"/>
              <a:gd name="connsiteY20" fmla="*/ 11592380 h 11592380"/>
              <a:gd name="connsiteX21" fmla="*/ 1332507 w 3548470"/>
              <a:gd name="connsiteY21" fmla="*/ 11592380 h 11592380"/>
              <a:gd name="connsiteX22" fmla="*/ 244627 w 3548470"/>
              <a:gd name="connsiteY22" fmla="*/ 11592380 h 11592380"/>
              <a:gd name="connsiteX23" fmla="*/ 0 w 3548470"/>
              <a:gd name="connsiteY23" fmla="*/ 11345589 h 115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48470" h="11592380">
                <a:moveTo>
                  <a:pt x="0" y="11345589"/>
                </a:moveTo>
                <a:lnTo>
                  <a:pt x="0" y="246793"/>
                </a:lnTo>
                <a:cubicBezTo>
                  <a:pt x="0" y="110493"/>
                  <a:pt x="109523" y="0"/>
                  <a:pt x="244627" y="0"/>
                </a:cubicBezTo>
                <a:lnTo>
                  <a:pt x="568902" y="0"/>
                </a:lnTo>
                <a:lnTo>
                  <a:pt x="740225" y="0"/>
                </a:lnTo>
                <a:lnTo>
                  <a:pt x="870150" y="0"/>
                </a:lnTo>
                <a:cubicBezTo>
                  <a:pt x="982763" y="0"/>
                  <a:pt x="1074053" y="91291"/>
                  <a:pt x="1074053" y="203905"/>
                </a:cubicBezTo>
                <a:lnTo>
                  <a:pt x="1074053" y="1940587"/>
                </a:lnTo>
                <a:cubicBezTo>
                  <a:pt x="1074053" y="1968741"/>
                  <a:pt x="1068348" y="1995561"/>
                  <a:pt x="1058030" y="2019955"/>
                </a:cubicBezTo>
                <a:lnTo>
                  <a:pt x="1056330" y="2022477"/>
                </a:lnTo>
                <a:lnTo>
                  <a:pt x="1405192" y="2022477"/>
                </a:lnTo>
                <a:lnTo>
                  <a:pt x="1405192" y="9591175"/>
                </a:lnTo>
                <a:lnTo>
                  <a:pt x="2898500" y="9591175"/>
                </a:lnTo>
                <a:lnTo>
                  <a:pt x="2898500" y="10754180"/>
                </a:lnTo>
                <a:lnTo>
                  <a:pt x="3321678" y="10754180"/>
                </a:lnTo>
                <a:cubicBezTo>
                  <a:pt x="3446932" y="10754180"/>
                  <a:pt x="3548470" y="10855718"/>
                  <a:pt x="3548470" y="10980972"/>
                </a:cubicBezTo>
                <a:lnTo>
                  <a:pt x="3548470" y="11365588"/>
                </a:lnTo>
                <a:cubicBezTo>
                  <a:pt x="3548470" y="11490842"/>
                  <a:pt x="3446932" y="11592380"/>
                  <a:pt x="3321678" y="11592380"/>
                </a:cubicBezTo>
                <a:lnTo>
                  <a:pt x="2538188" y="11592380"/>
                </a:lnTo>
                <a:lnTo>
                  <a:pt x="2538186" y="11592380"/>
                </a:lnTo>
                <a:lnTo>
                  <a:pt x="1332509" y="11592380"/>
                </a:lnTo>
                <a:lnTo>
                  <a:pt x="1332507" y="11592380"/>
                </a:lnTo>
                <a:lnTo>
                  <a:pt x="244627" y="11592380"/>
                </a:lnTo>
                <a:cubicBezTo>
                  <a:pt x="109523" y="11592380"/>
                  <a:pt x="0" y="11481888"/>
                  <a:pt x="0" y="11345589"/>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12" name="Rectangle: Rounded Corners 11">
            <a:extLst>
              <a:ext uri="{FF2B5EF4-FFF2-40B4-BE49-F238E27FC236}">
                <a16:creationId xmlns:a16="http://schemas.microsoft.com/office/drawing/2014/main" id="{1599F9FE-70E0-70E9-2F14-05B3EF4C06FC}"/>
              </a:ext>
            </a:extLst>
          </p:cNvPr>
          <p:cNvSpPr>
            <a:spLocks/>
          </p:cNvSpPr>
          <p:nvPr/>
        </p:nvSpPr>
        <p:spPr bwMode="auto">
          <a:xfrm>
            <a:off x="457200" y="1271239"/>
            <a:ext cx="11277600" cy="3745256"/>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59B5887-EBFC-AB84-A6F1-71C0AC3D8A37}"/>
              </a:ext>
            </a:extLst>
          </p:cNvPr>
          <p:cNvPicPr>
            <a:picLocks/>
          </p:cNvPicPr>
          <p:nvPr/>
        </p:nvPicPr>
        <p:blipFill>
          <a:blip r:embed="rId2"/>
          <a:stretch>
            <a:fillRect/>
          </a:stretch>
        </p:blipFill>
        <p:spPr>
          <a:xfrm>
            <a:off x="587820" y="5104911"/>
            <a:ext cx="707580" cy="708546"/>
          </a:xfrm>
          <a:prstGeom prst="rect">
            <a:avLst/>
          </a:prstGeom>
        </p:spPr>
      </p:pic>
      <p:sp>
        <p:nvSpPr>
          <p:cNvPr id="18" name="Rectangle: Rounded Corners 17">
            <a:extLst>
              <a:ext uri="{FF2B5EF4-FFF2-40B4-BE49-F238E27FC236}">
                <a16:creationId xmlns:a16="http://schemas.microsoft.com/office/drawing/2014/main" id="{B17CB120-E09D-5D04-708D-0AFCBF3597C0}"/>
              </a:ext>
            </a:extLst>
          </p:cNvPr>
          <p:cNvSpPr/>
          <p:nvPr/>
        </p:nvSpPr>
        <p:spPr bwMode="auto">
          <a:xfrm>
            <a:off x="638630" y="3977386"/>
            <a:ext cx="10769599" cy="79928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C46E837-C4D0-35F7-998E-A80C10EAFA65}"/>
              </a:ext>
            </a:extLst>
          </p:cNvPr>
          <p:cNvPicPr>
            <a:picLocks/>
          </p:cNvPicPr>
          <p:nvPr/>
        </p:nvPicPr>
        <p:blipFill>
          <a:blip r:embed="rId2"/>
          <a:stretch>
            <a:fillRect/>
          </a:stretch>
        </p:blipFill>
        <p:spPr>
          <a:xfrm>
            <a:off x="817230" y="4087984"/>
            <a:ext cx="577302" cy="578090"/>
          </a:xfrm>
          <a:prstGeom prst="rect">
            <a:avLst/>
          </a:prstGeom>
        </p:spPr>
      </p:pic>
      <p:sp>
        <p:nvSpPr>
          <p:cNvPr id="20" name="Text Placeholder 7">
            <a:extLst>
              <a:ext uri="{FF2B5EF4-FFF2-40B4-BE49-F238E27FC236}">
                <a16:creationId xmlns:a16="http://schemas.microsoft.com/office/drawing/2014/main" id="{A14489B6-FFEA-010B-EEE0-AB03F26B4437}"/>
              </a:ext>
            </a:extLst>
          </p:cNvPr>
          <p:cNvSpPr>
            <a:spLocks noGrp="1"/>
          </p:cNvSpPr>
          <p:nvPr>
            <p:ph type="body" sz="quarter" idx="13"/>
          </p:nvPr>
        </p:nvSpPr>
        <p:spPr>
          <a:xfrm>
            <a:off x="1551924" y="4130808"/>
            <a:ext cx="9362140" cy="492443"/>
          </a:xfrm>
        </p:spPr>
        <p:txBody>
          <a:bodyPr anchor="ctr"/>
          <a:lstStyle>
            <a:lvl1pPr marL="0" indent="0">
              <a:lnSpc>
                <a:spcPct val="100000"/>
              </a:lnSpc>
              <a:buNone/>
              <a:defRPr sz="2000">
                <a:solidFill>
                  <a:schemeClr val="tx1"/>
                </a:solidFill>
              </a:defRPr>
            </a:lvl1pPr>
            <a:lvl2pPr marL="224096" indent="0">
              <a:buNone/>
              <a:defRPr/>
            </a:lvl2pPr>
          </a:lstStyle>
          <a:p>
            <a:pPr lvl="0"/>
            <a:r>
              <a:rPr lang="en-US"/>
              <a:t>Click to edit Master text styles</a:t>
            </a:r>
          </a:p>
        </p:txBody>
      </p:sp>
      <p:sp>
        <p:nvSpPr>
          <p:cNvPr id="21" name="Text Placeholder 7">
            <a:extLst>
              <a:ext uri="{FF2B5EF4-FFF2-40B4-BE49-F238E27FC236}">
                <a16:creationId xmlns:a16="http://schemas.microsoft.com/office/drawing/2014/main" id="{3CE3A494-563E-BBEA-2A47-3A7382E82E6C}"/>
              </a:ext>
            </a:extLst>
          </p:cNvPr>
          <p:cNvSpPr>
            <a:spLocks noGrp="1"/>
          </p:cNvSpPr>
          <p:nvPr>
            <p:ph type="body" sz="quarter" idx="14" hasCustomPrompt="1"/>
          </p:nvPr>
        </p:nvSpPr>
        <p:spPr>
          <a:xfrm>
            <a:off x="1394532" y="5182969"/>
            <a:ext cx="2618668" cy="553998"/>
          </a:xfrm>
        </p:spPr>
        <p:txBody>
          <a:bodyPr tIns="0" bIns="0" anchor="t"/>
          <a:lstStyle>
            <a:lvl1pPr marL="0" indent="0">
              <a:lnSpc>
                <a:spcPct val="100000"/>
              </a:lnSpc>
              <a:buNone/>
              <a:defRPr sz="1800">
                <a:solidFill>
                  <a:schemeClr val="bg1"/>
                </a:solidFill>
              </a:defRPr>
            </a:lvl1pPr>
            <a:lvl2pPr marL="224096" indent="0">
              <a:buNone/>
              <a:defRPr/>
            </a:lvl2pPr>
          </a:lstStyle>
          <a:p>
            <a:pPr lvl="0"/>
            <a:r>
              <a:rPr lang="en-US"/>
              <a:t>Click to edit Master</a:t>
            </a:r>
            <a:br>
              <a:rPr lang="en-US"/>
            </a:br>
            <a:r>
              <a:rPr lang="en-US"/>
              <a:t>text styles</a:t>
            </a:r>
          </a:p>
        </p:txBody>
      </p:sp>
      <p:sp>
        <p:nvSpPr>
          <p:cNvPr id="22" name="Text Placeholder 30">
            <a:extLst>
              <a:ext uri="{FF2B5EF4-FFF2-40B4-BE49-F238E27FC236}">
                <a16:creationId xmlns:a16="http://schemas.microsoft.com/office/drawing/2014/main" id="{43600EF2-4ED0-7D30-DDD7-F364F66076F8}"/>
              </a:ext>
            </a:extLst>
          </p:cNvPr>
          <p:cNvSpPr>
            <a:spLocks noGrp="1"/>
          </p:cNvSpPr>
          <p:nvPr>
            <p:ph type="body" sz="quarter" idx="16"/>
          </p:nvPr>
        </p:nvSpPr>
        <p:spPr>
          <a:xfrm>
            <a:off x="4394200" y="5182969"/>
            <a:ext cx="7340600" cy="221599"/>
          </a:xfrm>
        </p:spPr>
        <p:txBody>
          <a:bodyPr tIns="0" bIns="0"/>
          <a:lstStyle>
            <a:lvl1pPr marL="290253" indent="-285750">
              <a:lnSpc>
                <a:spcPct val="100000"/>
              </a:lnSpc>
              <a:buSzPct val="100000"/>
              <a:buFont typeface="Arial" panose="020B0604020202020204" pitchFamily="34" charset="0"/>
              <a:buChar char="•"/>
              <a:defRPr sz="1600">
                <a:latin typeface="+mn-lt"/>
              </a:defRPr>
            </a:lvl1pPr>
            <a:lvl2pPr marL="290253" indent="-285750">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672290" indent="-224097">
              <a:buSzPct val="100000"/>
              <a:buFont typeface="Arial" panose="020B0604020202020204" pitchFamily="34" charset="0"/>
              <a:buChar char="•"/>
              <a:defRPr sz="1600">
                <a:latin typeface="+mn-lt"/>
              </a:defRPr>
            </a:lvl3pPr>
            <a:lvl4pPr marL="896386" indent="-224097">
              <a:buSzPct val="100000"/>
              <a:buFont typeface="Arial" panose="020B0604020202020204" pitchFamily="34" charset="0"/>
              <a:buChar char="•"/>
              <a:defRPr sz="1600">
                <a:latin typeface="+mn-lt"/>
              </a:defRPr>
            </a:lvl4pPr>
            <a:lvl5pPr marL="1120483" indent="-224097">
              <a:buSzPct val="100000"/>
              <a:buFont typeface="Arial" panose="020B0604020202020204" pitchFamily="34" charset="0"/>
              <a:buChar char="•"/>
              <a:defRPr sz="1600">
                <a:latin typeface="+mn-lt"/>
              </a:defRPr>
            </a:lvl5pPr>
          </a:lstStyle>
          <a:p>
            <a:pPr marL="228600" marR="0" lvl="0" indent="-224097" algn="l" defTabSz="914367" rtl="0" eaLnBrk="1" fontAlgn="auto" latinLnBrk="0" hangingPunct="1">
              <a:lnSpc>
                <a:spcPct val="90000"/>
              </a:lnSpc>
              <a:spcBef>
                <a:spcPct val="20000"/>
              </a:spcBef>
              <a:spcAft>
                <a:spcPts val="0"/>
              </a:spcAft>
              <a:buClrTx/>
              <a:buSzPct val="100000"/>
              <a:buFont typeface="Arial" panose="020B0604020202020204" pitchFamily="34" charset="0"/>
              <a:buChar char="•"/>
              <a:tabLst/>
            </a:pPr>
            <a:r>
              <a:rPr lang="en-US"/>
              <a:t>Click to edit Master text styles</a:t>
            </a:r>
          </a:p>
        </p:txBody>
      </p:sp>
    </p:spTree>
    <p:extLst>
      <p:ext uri="{BB962C8B-B14F-4D97-AF65-F5344CB8AC3E}">
        <p14:creationId xmlns:p14="http://schemas.microsoft.com/office/powerpoint/2010/main" val="138893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3B42DFA2-2D91-0912-1339-181D8660F62E}"/>
              </a:ext>
            </a:extLst>
          </p:cNvPr>
          <p:cNvSpPr>
            <a:spLocks/>
          </p:cNvSpPr>
          <p:nvPr/>
        </p:nvSpPr>
        <p:spPr bwMode="auto">
          <a:xfrm>
            <a:off x="2428568" y="1219200"/>
            <a:ext cx="9763432" cy="5638800"/>
          </a:xfrm>
          <a:custGeom>
            <a:avLst/>
            <a:gdLst>
              <a:gd name="connsiteX0" fmla="*/ 177420 w 9763432"/>
              <a:gd name="connsiteY0" fmla="*/ 0 h 5638800"/>
              <a:gd name="connsiteX1" fmla="*/ 379783 w 9763432"/>
              <a:gd name="connsiteY1" fmla="*/ 0 h 5638800"/>
              <a:gd name="connsiteX2" fmla="*/ 9128811 w 9763432"/>
              <a:gd name="connsiteY2" fmla="*/ 0 h 5638800"/>
              <a:gd name="connsiteX3" fmla="*/ 9484029 w 9763432"/>
              <a:gd name="connsiteY3" fmla="*/ 0 h 5638800"/>
              <a:gd name="connsiteX4" fmla="*/ 9763432 w 9763432"/>
              <a:gd name="connsiteY4" fmla="*/ 279403 h 5638800"/>
              <a:gd name="connsiteX5" fmla="*/ 9763432 w 9763432"/>
              <a:gd name="connsiteY5" fmla="*/ 5638800 h 5638800"/>
              <a:gd name="connsiteX6" fmla="*/ 9128811 w 9763432"/>
              <a:gd name="connsiteY6" fmla="*/ 5638800 h 5638800"/>
              <a:gd name="connsiteX7" fmla="*/ 379783 w 9763432"/>
              <a:gd name="connsiteY7" fmla="*/ 5638800 h 5638800"/>
              <a:gd name="connsiteX8" fmla="*/ 177420 w 9763432"/>
              <a:gd name="connsiteY8" fmla="*/ 5638800 h 5638800"/>
              <a:gd name="connsiteX9" fmla="*/ 0 w 9763432"/>
              <a:gd name="connsiteY9" fmla="*/ 5461380 h 5638800"/>
              <a:gd name="connsiteX10" fmla="*/ 0 w 9763432"/>
              <a:gd name="connsiteY10" fmla="*/ 4857206 h 5638800"/>
              <a:gd name="connsiteX11" fmla="*/ 0 w 9763432"/>
              <a:gd name="connsiteY11" fmla="*/ 781594 h 5638800"/>
              <a:gd name="connsiteX12" fmla="*/ 0 w 9763432"/>
              <a:gd name="connsiteY12" fmla="*/ 177420 h 5638800"/>
              <a:gd name="connsiteX13" fmla="*/ 177420 w 9763432"/>
              <a:gd name="connsiteY13"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3432" h="5638800">
                <a:moveTo>
                  <a:pt x="177420" y="0"/>
                </a:moveTo>
                <a:lnTo>
                  <a:pt x="379783" y="0"/>
                </a:lnTo>
                <a:lnTo>
                  <a:pt x="9128811" y="0"/>
                </a:lnTo>
                <a:lnTo>
                  <a:pt x="9484029" y="0"/>
                </a:lnTo>
                <a:cubicBezTo>
                  <a:pt x="9638339" y="0"/>
                  <a:pt x="9763432" y="125093"/>
                  <a:pt x="9763432" y="279403"/>
                </a:cubicBezTo>
                <a:lnTo>
                  <a:pt x="9763432" y="5638800"/>
                </a:lnTo>
                <a:lnTo>
                  <a:pt x="9128811" y="5638800"/>
                </a:lnTo>
                <a:lnTo>
                  <a:pt x="379783" y="5638800"/>
                </a:lnTo>
                <a:lnTo>
                  <a:pt x="177420" y="5638800"/>
                </a:lnTo>
                <a:cubicBezTo>
                  <a:pt x="79434" y="5638800"/>
                  <a:pt x="0" y="5559366"/>
                  <a:pt x="0" y="5461380"/>
                </a:cubicBezTo>
                <a:lnTo>
                  <a:pt x="0" y="4857206"/>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Rectangle: Rounded Corners 3">
            <a:extLst>
              <a:ext uri="{FF2B5EF4-FFF2-40B4-BE49-F238E27FC236}">
                <a16:creationId xmlns:a16="http://schemas.microsoft.com/office/drawing/2014/main" id="{288EC65B-A7B9-19CD-58AC-450E80A6479C}"/>
              </a:ext>
            </a:extLst>
          </p:cNvPr>
          <p:cNvSpPr>
            <a:spLocks/>
          </p:cNvSpPr>
          <p:nvPr/>
        </p:nvSpPr>
        <p:spPr bwMode="auto">
          <a:xfrm>
            <a:off x="2428569" y="1480457"/>
            <a:ext cx="9306231" cy="503462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 name="Rectangle: Top Corners Rounded 4">
            <a:extLst>
              <a:ext uri="{FF2B5EF4-FFF2-40B4-BE49-F238E27FC236}">
                <a16:creationId xmlns:a16="http://schemas.microsoft.com/office/drawing/2014/main" id="{0503CEB7-4009-133C-05F0-F72B67236587}"/>
              </a:ext>
            </a:extLst>
          </p:cNvPr>
          <p:cNvSpPr/>
          <p:nvPr/>
        </p:nvSpPr>
        <p:spPr bwMode="auto">
          <a:xfrm rot="5400000">
            <a:off x="1075682" y="3970738"/>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6" name="Rectangle: Top Corners Rounded 5">
            <a:extLst>
              <a:ext uri="{FF2B5EF4-FFF2-40B4-BE49-F238E27FC236}">
                <a16:creationId xmlns:a16="http://schemas.microsoft.com/office/drawing/2014/main" id="{0FF4B8AB-A6E6-1356-5FEE-7EE1694F46AC}"/>
              </a:ext>
            </a:extLst>
          </p:cNvPr>
          <p:cNvSpPr/>
          <p:nvPr/>
        </p:nvSpPr>
        <p:spPr bwMode="auto">
          <a:xfrm rot="5400000">
            <a:off x="1075682" y="72280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Top Corners Rounded 6">
            <a:extLst>
              <a:ext uri="{FF2B5EF4-FFF2-40B4-BE49-F238E27FC236}">
                <a16:creationId xmlns:a16="http://schemas.microsoft.com/office/drawing/2014/main" id="{C9A5B6DB-9ABC-B776-9E83-DC77FCE3B1BA}"/>
              </a:ext>
            </a:extLst>
          </p:cNvPr>
          <p:cNvSpPr/>
          <p:nvPr/>
        </p:nvSpPr>
        <p:spPr bwMode="auto">
          <a:xfrm rot="5400000">
            <a:off x="1075682" y="234677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8" name="Text Placeholder 12">
            <a:extLst>
              <a:ext uri="{FF2B5EF4-FFF2-40B4-BE49-F238E27FC236}">
                <a16:creationId xmlns:a16="http://schemas.microsoft.com/office/drawing/2014/main" id="{A244154B-B44C-17E2-68C0-9C11354EE620}"/>
              </a:ext>
            </a:extLst>
          </p:cNvPr>
          <p:cNvSpPr>
            <a:spLocks noGrp="1"/>
          </p:cNvSpPr>
          <p:nvPr>
            <p:ph type="body" sz="quarter" idx="10"/>
          </p:nvPr>
        </p:nvSpPr>
        <p:spPr>
          <a:xfrm>
            <a:off x="457200" y="2142968"/>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3D317278-3997-39CF-8865-E241B1AF9E1A}"/>
              </a:ext>
            </a:extLst>
          </p:cNvPr>
          <p:cNvSpPr>
            <a:spLocks noGrp="1"/>
          </p:cNvSpPr>
          <p:nvPr>
            <p:ph type="body" sz="quarter" idx="11"/>
          </p:nvPr>
        </p:nvSpPr>
        <p:spPr>
          <a:xfrm>
            <a:off x="457200" y="3766939"/>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10" name="Text Placeholder 12">
            <a:extLst>
              <a:ext uri="{FF2B5EF4-FFF2-40B4-BE49-F238E27FC236}">
                <a16:creationId xmlns:a16="http://schemas.microsoft.com/office/drawing/2014/main" id="{97D42E62-3AE7-4D10-1F6E-A866F1783F9B}"/>
              </a:ext>
            </a:extLst>
          </p:cNvPr>
          <p:cNvSpPr>
            <a:spLocks noGrp="1"/>
          </p:cNvSpPr>
          <p:nvPr>
            <p:ph type="body" sz="quarter" idx="12"/>
          </p:nvPr>
        </p:nvSpPr>
        <p:spPr>
          <a:xfrm>
            <a:off x="457200" y="5390907"/>
            <a:ext cx="1857465" cy="461665"/>
          </a:xfrm>
        </p:spPr>
        <p:txBody>
          <a:bodyPr anchor="ctr"/>
          <a:lstStyle>
            <a:lvl1pPr marL="0" inden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983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2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15BB5-ACFE-D560-948B-9A9C68984CCE}"/>
              </a:ext>
            </a:extLst>
          </p:cNvPr>
          <p:cNvSpPr/>
          <p:nvPr/>
        </p:nvSpPr>
        <p:spPr bwMode="auto">
          <a:xfrm rot="16200000" flipH="1" flipV="1">
            <a:off x="5457484" y="-4386970"/>
            <a:ext cx="1277032" cy="12192002"/>
          </a:xfrm>
          <a:prstGeom prst="rect">
            <a:avLst/>
          </a:prstGeom>
          <a:gradFill flip="none" rotWithShape="1">
            <a:gsLst>
              <a:gs pos="50464">
                <a:srgbClr val="809CEE"/>
              </a:gs>
              <a:gs pos="0">
                <a:srgbClr val="8A5DD4"/>
              </a:gs>
              <a:gs pos="83000">
                <a:srgbClr val="ABC0E4"/>
              </a:gs>
              <a:gs pos="100000">
                <a:srgbClr val="ABC0E4"/>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9">
            <a:extLst>
              <a:ext uri="{FF2B5EF4-FFF2-40B4-BE49-F238E27FC236}">
                <a16:creationId xmlns:a16="http://schemas.microsoft.com/office/drawing/2014/main" id="{C7892FC5-2D38-5074-38EF-2EE5F6627D17}"/>
              </a:ext>
            </a:extLst>
          </p:cNvPr>
          <p:cNvSpPr>
            <a:spLocks noEditPoints="1"/>
          </p:cNvSpPr>
          <p:nvPr/>
        </p:nvSpPr>
        <p:spPr bwMode="auto">
          <a:xfrm>
            <a:off x="457200" y="1759489"/>
            <a:ext cx="11277600" cy="3570878"/>
          </a:xfrm>
          <a:prstGeom prst="roundRect">
            <a:avLst>
              <a:gd name="adj" fmla="val 4566"/>
            </a:avLst>
          </a:prstGeom>
          <a:solidFill>
            <a:schemeClr val="bg1"/>
          </a:solidFill>
          <a:ln>
            <a:gradFill flip="none" rotWithShape="1">
              <a:gsLst>
                <a:gs pos="0">
                  <a:schemeClr val="tx1">
                    <a:alpha val="40000"/>
                  </a:schemeClr>
                </a:gs>
                <a:gs pos="82000">
                  <a:schemeClr val="tx1">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000A92A-B988-759A-E073-3341CD0BBF43}"/>
              </a:ext>
            </a:extLst>
          </p:cNvPr>
          <p:cNvSpPr>
            <a:spLocks/>
          </p:cNvSpPr>
          <p:nvPr/>
        </p:nvSpPr>
        <p:spPr bwMode="auto">
          <a:xfrm rot="10800000" flipV="1">
            <a:off x="609600" y="1894575"/>
            <a:ext cx="3013454"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6" name="Rectangle: Rounded Corners 5">
            <a:extLst>
              <a:ext uri="{FF2B5EF4-FFF2-40B4-BE49-F238E27FC236}">
                <a16:creationId xmlns:a16="http://schemas.microsoft.com/office/drawing/2014/main" id="{E2DFD0D6-D5A2-02C1-3113-EEB8EE40D559}"/>
              </a:ext>
            </a:extLst>
          </p:cNvPr>
          <p:cNvSpPr>
            <a:spLocks/>
          </p:cNvSpPr>
          <p:nvPr/>
        </p:nvSpPr>
        <p:spPr bwMode="auto">
          <a:xfrm rot="10800000" flipV="1">
            <a:off x="3780216" y="1894575"/>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C2A12403-1B0A-D277-86C7-02FBC5E8C518}"/>
              </a:ext>
            </a:extLst>
          </p:cNvPr>
          <p:cNvSpPr>
            <a:spLocks/>
          </p:cNvSpPr>
          <p:nvPr/>
        </p:nvSpPr>
        <p:spPr bwMode="auto">
          <a:xfrm rot="10800000" flipV="1">
            <a:off x="7759890" y="1894576"/>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cxnSp>
        <p:nvCxnSpPr>
          <p:cNvPr id="8" name="Straight Connector 7">
            <a:extLst>
              <a:ext uri="{FF2B5EF4-FFF2-40B4-BE49-F238E27FC236}">
                <a16:creationId xmlns:a16="http://schemas.microsoft.com/office/drawing/2014/main" id="{9CC8A59C-E08A-3B8E-AA52-81F995F5B075}"/>
              </a:ext>
            </a:extLst>
          </p:cNvPr>
          <p:cNvCxnSpPr>
            <a:cxnSpLocks/>
          </p:cNvCxnSpPr>
          <p:nvPr/>
        </p:nvCxnSpPr>
        <p:spPr>
          <a:xfrm>
            <a:off x="609605" y="4224031"/>
            <a:ext cx="3013449"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09588E-0BD4-43D6-139B-CC036982249B}"/>
              </a:ext>
            </a:extLst>
          </p:cNvPr>
          <p:cNvCxnSpPr>
            <a:cxnSpLocks/>
          </p:cNvCxnSpPr>
          <p:nvPr/>
        </p:nvCxnSpPr>
        <p:spPr>
          <a:xfrm>
            <a:off x="3780223"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89E005-0FF6-9F6F-FC9A-9320178948CB}"/>
              </a:ext>
            </a:extLst>
          </p:cNvPr>
          <p:cNvCxnSpPr>
            <a:cxnSpLocks/>
          </p:cNvCxnSpPr>
          <p:nvPr/>
        </p:nvCxnSpPr>
        <p:spPr>
          <a:xfrm>
            <a:off x="7759896"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7341863-0160-492A-A9B6-06A82F455896}"/>
              </a:ext>
            </a:extLst>
          </p:cNvPr>
          <p:cNvSpPr>
            <a:spLocks/>
          </p:cNvSpPr>
          <p:nvPr/>
        </p:nvSpPr>
        <p:spPr bwMode="auto">
          <a:xfrm>
            <a:off x="0" y="5422900"/>
            <a:ext cx="11887200" cy="1435101"/>
          </a:xfrm>
          <a:prstGeom prst="round1Rect">
            <a:avLst>
              <a:gd name="adj" fmla="val 11558"/>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 Placeholder 26">
            <a:extLst>
              <a:ext uri="{FF2B5EF4-FFF2-40B4-BE49-F238E27FC236}">
                <a16:creationId xmlns:a16="http://schemas.microsoft.com/office/drawing/2014/main" id="{9FECBABC-CD68-FC96-4FDD-F8C07287C5CE}"/>
              </a:ext>
            </a:extLst>
          </p:cNvPr>
          <p:cNvSpPr>
            <a:spLocks noGrp="1"/>
          </p:cNvSpPr>
          <p:nvPr>
            <p:ph type="body" sz="quarter" idx="10"/>
          </p:nvPr>
        </p:nvSpPr>
        <p:spPr>
          <a:xfrm>
            <a:off x="457200" y="1163143"/>
            <a:ext cx="11277598" cy="276999"/>
          </a:xfrm>
        </p:spPr>
        <p:txBody>
          <a:bodyPr tIns="0" bIns="0"/>
          <a:lstStyle>
            <a:lvl1pPr marL="0" indent="0" algn="l" defTabSz="914400" rtl="0" eaLnBrk="1" latinLnBrk="0" hangingPunct="1">
              <a:lnSpc>
                <a:spcPct val="100000"/>
              </a:lnSpc>
              <a:buNone/>
              <a:defRPr lang="en-US" sz="1800" kern="1200" spc="0" dirty="0" smtClean="0">
                <a:solidFill>
                  <a:schemeClr val="tx1"/>
                </a:solidFill>
                <a:latin typeface="+mj-lt"/>
                <a:ea typeface="+mn-ea"/>
                <a:cs typeface="+mn-cs"/>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lvl="0"/>
            <a:r>
              <a:rPr lang="en-US"/>
              <a:t>Click to edit Master text styles</a:t>
            </a:r>
          </a:p>
        </p:txBody>
      </p:sp>
      <p:sp>
        <p:nvSpPr>
          <p:cNvPr id="14" name="Text Placeholder 26">
            <a:extLst>
              <a:ext uri="{FF2B5EF4-FFF2-40B4-BE49-F238E27FC236}">
                <a16:creationId xmlns:a16="http://schemas.microsoft.com/office/drawing/2014/main" id="{F83ECD2E-807E-10E0-C51A-50EAE9E028DE}"/>
              </a:ext>
            </a:extLst>
          </p:cNvPr>
          <p:cNvSpPr>
            <a:spLocks noGrp="1"/>
          </p:cNvSpPr>
          <p:nvPr>
            <p:ph type="body" sz="quarter" idx="11"/>
          </p:nvPr>
        </p:nvSpPr>
        <p:spPr>
          <a:xfrm>
            <a:off x="609604" y="4330530"/>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5" name="Text Placeholder 26">
            <a:extLst>
              <a:ext uri="{FF2B5EF4-FFF2-40B4-BE49-F238E27FC236}">
                <a16:creationId xmlns:a16="http://schemas.microsoft.com/office/drawing/2014/main" id="{03C09DA8-FEA4-9EA7-C68D-4B5177D7A9B6}"/>
              </a:ext>
            </a:extLst>
          </p:cNvPr>
          <p:cNvSpPr>
            <a:spLocks noGrp="1"/>
          </p:cNvSpPr>
          <p:nvPr>
            <p:ph type="body" sz="quarter" idx="12"/>
          </p:nvPr>
        </p:nvSpPr>
        <p:spPr>
          <a:xfrm>
            <a:off x="3780222"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6" name="Text Placeholder 26">
            <a:extLst>
              <a:ext uri="{FF2B5EF4-FFF2-40B4-BE49-F238E27FC236}">
                <a16:creationId xmlns:a16="http://schemas.microsoft.com/office/drawing/2014/main" id="{E9119B82-85BF-580F-276F-3D1940B69E57}"/>
              </a:ext>
            </a:extLst>
          </p:cNvPr>
          <p:cNvSpPr>
            <a:spLocks noGrp="1"/>
          </p:cNvSpPr>
          <p:nvPr>
            <p:ph type="body" sz="quarter" idx="13"/>
          </p:nvPr>
        </p:nvSpPr>
        <p:spPr>
          <a:xfrm>
            <a:off x="7759895"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7" name="Text Placeholder 26">
            <a:extLst>
              <a:ext uri="{FF2B5EF4-FFF2-40B4-BE49-F238E27FC236}">
                <a16:creationId xmlns:a16="http://schemas.microsoft.com/office/drawing/2014/main" id="{C4E305E6-0B24-1C8A-E3B8-A61323BA2CE8}"/>
              </a:ext>
            </a:extLst>
          </p:cNvPr>
          <p:cNvSpPr>
            <a:spLocks noGrp="1"/>
          </p:cNvSpPr>
          <p:nvPr>
            <p:ph type="body" sz="quarter" idx="14"/>
          </p:nvPr>
        </p:nvSpPr>
        <p:spPr>
          <a:xfrm>
            <a:off x="609604" y="2635457"/>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8" name="Text Placeholder 26">
            <a:extLst>
              <a:ext uri="{FF2B5EF4-FFF2-40B4-BE49-F238E27FC236}">
                <a16:creationId xmlns:a16="http://schemas.microsoft.com/office/drawing/2014/main" id="{994FCD64-A813-6F1D-54FF-6562676728CA}"/>
              </a:ext>
            </a:extLst>
          </p:cNvPr>
          <p:cNvSpPr>
            <a:spLocks noGrp="1"/>
          </p:cNvSpPr>
          <p:nvPr>
            <p:ph type="body" sz="quarter" idx="15"/>
          </p:nvPr>
        </p:nvSpPr>
        <p:spPr>
          <a:xfrm>
            <a:off x="3780222"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9" name="Text Placeholder 26">
            <a:extLst>
              <a:ext uri="{FF2B5EF4-FFF2-40B4-BE49-F238E27FC236}">
                <a16:creationId xmlns:a16="http://schemas.microsoft.com/office/drawing/2014/main" id="{356DB99C-3C41-67CD-0D42-D5B72BA43B80}"/>
              </a:ext>
            </a:extLst>
          </p:cNvPr>
          <p:cNvSpPr>
            <a:spLocks noGrp="1"/>
          </p:cNvSpPr>
          <p:nvPr>
            <p:ph type="body" sz="quarter" idx="16"/>
          </p:nvPr>
        </p:nvSpPr>
        <p:spPr>
          <a:xfrm>
            <a:off x="7759895"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0" name="Text Placeholder 26">
            <a:extLst>
              <a:ext uri="{FF2B5EF4-FFF2-40B4-BE49-F238E27FC236}">
                <a16:creationId xmlns:a16="http://schemas.microsoft.com/office/drawing/2014/main" id="{1E6A4EB6-8198-4971-7576-3224D18052DC}"/>
              </a:ext>
            </a:extLst>
          </p:cNvPr>
          <p:cNvSpPr>
            <a:spLocks noGrp="1"/>
          </p:cNvSpPr>
          <p:nvPr>
            <p:ph type="body" sz="quarter" idx="17"/>
          </p:nvPr>
        </p:nvSpPr>
        <p:spPr>
          <a:xfrm>
            <a:off x="721212" y="2101326"/>
            <a:ext cx="2790235"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1" name="Text Placeholder 26">
            <a:extLst>
              <a:ext uri="{FF2B5EF4-FFF2-40B4-BE49-F238E27FC236}">
                <a16:creationId xmlns:a16="http://schemas.microsoft.com/office/drawing/2014/main" id="{98641210-09D2-EE27-1EAA-ECB978B56D53}"/>
              </a:ext>
            </a:extLst>
          </p:cNvPr>
          <p:cNvSpPr>
            <a:spLocks noGrp="1"/>
          </p:cNvSpPr>
          <p:nvPr>
            <p:ph type="body" sz="quarter" idx="18"/>
          </p:nvPr>
        </p:nvSpPr>
        <p:spPr>
          <a:xfrm>
            <a:off x="3891831"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2" name="Text Placeholder 26">
            <a:extLst>
              <a:ext uri="{FF2B5EF4-FFF2-40B4-BE49-F238E27FC236}">
                <a16:creationId xmlns:a16="http://schemas.microsoft.com/office/drawing/2014/main" id="{BD5F37CE-844C-2A4D-ACEA-EB486C3BA9F5}"/>
              </a:ext>
            </a:extLst>
          </p:cNvPr>
          <p:cNvSpPr>
            <a:spLocks noGrp="1"/>
          </p:cNvSpPr>
          <p:nvPr>
            <p:ph type="body" sz="quarter" idx="19"/>
          </p:nvPr>
        </p:nvSpPr>
        <p:spPr>
          <a:xfrm>
            <a:off x="7871504"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6" name="Text Placeholder 26">
            <a:extLst>
              <a:ext uri="{FF2B5EF4-FFF2-40B4-BE49-F238E27FC236}">
                <a16:creationId xmlns:a16="http://schemas.microsoft.com/office/drawing/2014/main" id="{4C9961C2-324F-A9AD-C229-95FAADF527F6}"/>
              </a:ext>
            </a:extLst>
          </p:cNvPr>
          <p:cNvSpPr>
            <a:spLocks noGrp="1"/>
          </p:cNvSpPr>
          <p:nvPr>
            <p:ph type="body" sz="quarter" idx="21"/>
          </p:nvPr>
        </p:nvSpPr>
        <p:spPr>
          <a:xfrm>
            <a:off x="1874565" y="5538449"/>
            <a:ext cx="9860233"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7" name="Text Placeholder 26">
            <a:extLst>
              <a:ext uri="{FF2B5EF4-FFF2-40B4-BE49-F238E27FC236}">
                <a16:creationId xmlns:a16="http://schemas.microsoft.com/office/drawing/2014/main" id="{388AFC1F-B294-7AFC-DA00-6411017721CF}"/>
              </a:ext>
            </a:extLst>
          </p:cNvPr>
          <p:cNvSpPr>
            <a:spLocks noGrp="1"/>
          </p:cNvSpPr>
          <p:nvPr>
            <p:ph type="body" sz="quarter" idx="22"/>
          </p:nvPr>
        </p:nvSpPr>
        <p:spPr>
          <a:xfrm>
            <a:off x="1874565" y="5920359"/>
            <a:ext cx="9860233" cy="215444"/>
          </a:xfrm>
        </p:spPr>
        <p:txBody>
          <a:bodyPr tIns="0" bIns="0"/>
          <a:lstStyle>
            <a:lvl1pPr marL="0" indent="0" algn="l" defTabSz="914367" rtl="0" eaLnBrk="1" latinLnBrk="0" hangingPunct="1">
              <a:lnSpc>
                <a:spcPct val="100000"/>
              </a:lnSpc>
              <a:spcBef>
                <a:spcPts val="0"/>
              </a:spcBef>
              <a:spcAft>
                <a:spcPts val="600"/>
              </a:spcAft>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33" name="Freeform: Shape 32">
            <a:extLst>
              <a:ext uri="{FF2B5EF4-FFF2-40B4-BE49-F238E27FC236}">
                <a16:creationId xmlns:a16="http://schemas.microsoft.com/office/drawing/2014/main" id="{C7FA5DCF-884D-4261-43CF-036383461430}"/>
              </a:ext>
            </a:extLst>
          </p:cNvPr>
          <p:cNvSpPr/>
          <p:nvPr/>
        </p:nvSpPr>
        <p:spPr bwMode="auto">
          <a:xfrm flipV="1">
            <a:off x="0" y="5422899"/>
            <a:ext cx="1890712" cy="1290215"/>
          </a:xfrm>
          <a:custGeom>
            <a:avLst/>
            <a:gdLst>
              <a:gd name="connsiteX0" fmla="*/ 1708151 w 1890712"/>
              <a:gd name="connsiteY0" fmla="*/ 1290214 h 1290215"/>
              <a:gd name="connsiteX1" fmla="*/ 1890712 w 1890712"/>
              <a:gd name="connsiteY1" fmla="*/ 1290213 h 1290215"/>
              <a:gd name="connsiteX2" fmla="*/ 1708151 w 1890712"/>
              <a:gd name="connsiteY2" fmla="*/ 1107652 h 1290215"/>
              <a:gd name="connsiteX3" fmla="*/ 0 w 1890712"/>
              <a:gd name="connsiteY3" fmla="*/ 1290215 h 1290215"/>
              <a:gd name="connsiteX4" fmla="*/ 1708150 w 1890712"/>
              <a:gd name="connsiteY4" fmla="*/ 1290215 h 1290215"/>
              <a:gd name="connsiteX5" fmla="*/ 1708150 w 1890712"/>
              <a:gd name="connsiteY5" fmla="*/ 145188 h 1290215"/>
              <a:gd name="connsiteX6" fmla="*/ 1562962 w 1890712"/>
              <a:gd name="connsiteY6" fmla="*/ 0 h 1290215"/>
              <a:gd name="connsiteX7" fmla="*/ 0 w 1890712"/>
              <a:gd name="connsiteY7" fmla="*/ 0 h 129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712" h="1290215">
                <a:moveTo>
                  <a:pt x="1708151" y="1290214"/>
                </a:moveTo>
                <a:cubicBezTo>
                  <a:pt x="1769004" y="1290213"/>
                  <a:pt x="1829858" y="1290213"/>
                  <a:pt x="1890712" y="1290213"/>
                </a:cubicBezTo>
                <a:cubicBezTo>
                  <a:pt x="1789886" y="1290213"/>
                  <a:pt x="1708151" y="1208478"/>
                  <a:pt x="1708151" y="1107652"/>
                </a:cubicBezTo>
                <a:close/>
                <a:moveTo>
                  <a:pt x="0" y="1290215"/>
                </a:moveTo>
                <a:lnTo>
                  <a:pt x="1708150" y="1290215"/>
                </a:lnTo>
                <a:lnTo>
                  <a:pt x="1708150" y="145188"/>
                </a:lnTo>
                <a:cubicBezTo>
                  <a:pt x="1708150" y="65003"/>
                  <a:pt x="1643147" y="0"/>
                  <a:pt x="1562962" y="0"/>
                </a:cubicBezTo>
                <a:lnTo>
                  <a:pt x="0" y="0"/>
                </a:lnTo>
                <a:close/>
              </a:path>
            </a:pathLst>
          </a:custGeom>
          <a:gradFill flip="none" rotWithShape="1">
            <a:gsLst>
              <a:gs pos="50464">
                <a:srgbClr val="809CEE"/>
              </a:gs>
              <a:gs pos="0">
                <a:srgbClr val="8A5DD4"/>
              </a:gs>
              <a:gs pos="83000">
                <a:srgbClr val="ABC0E4"/>
              </a:gs>
              <a:gs pos="100000">
                <a:srgbClr val="C7D5ED"/>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23" name="Text Placeholder 26">
            <a:extLst>
              <a:ext uri="{FF2B5EF4-FFF2-40B4-BE49-F238E27FC236}">
                <a16:creationId xmlns:a16="http://schemas.microsoft.com/office/drawing/2014/main" id="{56EBF476-D18B-6F48-DAEF-F77DC49F2C59}"/>
              </a:ext>
            </a:extLst>
          </p:cNvPr>
          <p:cNvSpPr>
            <a:spLocks noGrp="1"/>
          </p:cNvSpPr>
          <p:nvPr>
            <p:ph type="body" sz="quarter" idx="20"/>
          </p:nvPr>
        </p:nvSpPr>
        <p:spPr>
          <a:xfrm>
            <a:off x="457200" y="5944896"/>
            <a:ext cx="1209673" cy="246221"/>
          </a:xfrm>
        </p:spPr>
        <p:txBody>
          <a:bodyPr tIns="0" bIns="0"/>
          <a:lstStyle>
            <a:lvl1pPr marL="0" indent="0" algn="r" defTabSz="914367" rtl="0" eaLnBrk="1" latinLnBrk="0" hangingPunct="1">
              <a:lnSpc>
                <a:spcPct val="100000"/>
              </a:lnSpc>
              <a:spcBef>
                <a:spcPct val="0"/>
              </a:spcBef>
              <a:spcAft>
                <a:spcPts val="600"/>
              </a:spcAft>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Tree>
    <p:extLst>
      <p:ext uri="{BB962C8B-B14F-4D97-AF65-F5344CB8AC3E}">
        <p14:creationId xmlns:p14="http://schemas.microsoft.com/office/powerpoint/2010/main" val="1764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263C4F80-8A9C-3471-3079-41741E42D51D}"/>
              </a:ext>
            </a:extLst>
          </p:cNvPr>
          <p:cNvSpPr/>
          <p:nvPr/>
        </p:nvSpPr>
        <p:spPr bwMode="auto">
          <a:xfrm rot="5400000">
            <a:off x="-780142" y="780145"/>
            <a:ext cx="6857999" cy="5297714"/>
          </a:xfrm>
          <a:prstGeom prst="round2SameRect">
            <a:avLst>
              <a:gd name="adj1" fmla="val 322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4" name="Rectangle: Top Corners Rounded 3">
            <a:extLst>
              <a:ext uri="{FF2B5EF4-FFF2-40B4-BE49-F238E27FC236}">
                <a16:creationId xmlns:a16="http://schemas.microsoft.com/office/drawing/2014/main" id="{26FA3D75-FD40-1AA9-1092-C9223069E1A2}"/>
              </a:ext>
            </a:extLst>
          </p:cNvPr>
          <p:cNvSpPr>
            <a:spLocks/>
          </p:cNvSpPr>
          <p:nvPr/>
        </p:nvSpPr>
        <p:spPr bwMode="auto">
          <a:xfrm rot="5400000" flipV="1">
            <a:off x="4535747" y="-988753"/>
            <a:ext cx="6359012" cy="8953499"/>
          </a:xfrm>
          <a:prstGeom prst="round2SameRect">
            <a:avLst>
              <a:gd name="adj1" fmla="val 3742"/>
              <a:gd name="adj2" fmla="val 0"/>
            </a:avLst>
          </a:pr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algn="ctr"/>
            <a:endParaRPr lang="en-US" sz="1200" kern="0">
              <a:solidFill>
                <a:srgbClr val="FFFFFF"/>
              </a:solidFill>
              <a:latin typeface="Segoe UI"/>
            </a:endParaRPr>
          </a:p>
        </p:txBody>
      </p:sp>
      <p:sp>
        <p:nvSpPr>
          <p:cNvPr id="2" name="Title 1"/>
          <p:cNvSpPr>
            <a:spLocks noGrp="1"/>
          </p:cNvSpPr>
          <p:nvPr>
            <p:ph type="title"/>
          </p:nvPr>
        </p:nvSpPr>
        <p:spPr>
          <a:xfrm>
            <a:off x="457200" y="289511"/>
            <a:ext cx="2781303"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54209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0A03643D-EA4C-C807-F9F4-4A7F019ABCA4}"/>
              </a:ext>
            </a:extLst>
          </p:cNvPr>
          <p:cNvPicPr>
            <a:picLocks noChangeAspect="1"/>
          </p:cNvPicPr>
          <p:nvPr/>
        </p:nvPicPr>
        <p:blipFill>
          <a:blip r:embed="rId3"/>
          <a:stretch>
            <a:fillRect/>
          </a:stretch>
        </p:blipFill>
        <p:spPr>
          <a:xfrm>
            <a:off x="6293452" y="1646486"/>
            <a:ext cx="4180324" cy="4460378"/>
          </a:xfrm>
          <a:prstGeom prst="rect">
            <a:avLst/>
          </a:prstGeom>
        </p:spPr>
      </p:pic>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485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A679C3-72D5-32CC-F178-A5EA7CBA8CAF}"/>
              </a:ext>
            </a:extLst>
          </p:cNvPr>
          <p:cNvSpPr/>
          <p:nvPr/>
        </p:nvSpPr>
        <p:spPr>
          <a:xfrm>
            <a:off x="0" y="1648735"/>
            <a:ext cx="12192000" cy="4345666"/>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 name="Freeform 16">
            <a:extLst>
              <a:ext uri="{FF2B5EF4-FFF2-40B4-BE49-F238E27FC236}">
                <a16:creationId xmlns:a16="http://schemas.microsoft.com/office/drawing/2014/main" id="{A3AB2EAE-C0FE-0CDB-7BB4-AA74854237C9}"/>
              </a:ext>
            </a:extLst>
          </p:cNvPr>
          <p:cNvSpPr>
            <a:spLocks/>
          </p:cNvSpPr>
          <p:nvPr/>
        </p:nvSpPr>
        <p:spPr bwMode="auto">
          <a:xfrm>
            <a:off x="457200"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5" name="Freeform 16">
            <a:extLst>
              <a:ext uri="{FF2B5EF4-FFF2-40B4-BE49-F238E27FC236}">
                <a16:creationId xmlns:a16="http://schemas.microsoft.com/office/drawing/2014/main" id="{B9A4D364-56F0-2C31-18CF-1836BE5B42FA}"/>
              </a:ext>
            </a:extLst>
          </p:cNvPr>
          <p:cNvSpPr>
            <a:spLocks/>
          </p:cNvSpPr>
          <p:nvPr/>
        </p:nvSpPr>
        <p:spPr bwMode="auto">
          <a:xfrm>
            <a:off x="4330981"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6" name="Freeform 16">
            <a:extLst>
              <a:ext uri="{FF2B5EF4-FFF2-40B4-BE49-F238E27FC236}">
                <a16:creationId xmlns:a16="http://schemas.microsoft.com/office/drawing/2014/main" id="{97982B1B-9CE3-7499-5114-03EE186404A0}"/>
              </a:ext>
            </a:extLst>
          </p:cNvPr>
          <p:cNvSpPr>
            <a:spLocks/>
          </p:cNvSpPr>
          <p:nvPr/>
        </p:nvSpPr>
        <p:spPr bwMode="auto">
          <a:xfrm>
            <a:off x="8204763"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7" name="Freeform 9">
            <a:extLst>
              <a:ext uri="{FF2B5EF4-FFF2-40B4-BE49-F238E27FC236}">
                <a16:creationId xmlns:a16="http://schemas.microsoft.com/office/drawing/2014/main" id="{5DCA9F6B-A178-13C6-84F5-2C4958A772C0}"/>
              </a:ext>
            </a:extLst>
          </p:cNvPr>
          <p:cNvSpPr>
            <a:spLocks noEditPoints="1"/>
          </p:cNvSpPr>
          <p:nvPr/>
        </p:nvSpPr>
        <p:spPr bwMode="auto">
          <a:xfrm>
            <a:off x="457200"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231466F3-51FA-A939-9810-E1C1319CEBCA}"/>
              </a:ext>
            </a:extLst>
          </p:cNvPr>
          <p:cNvSpPr>
            <a:spLocks noEditPoints="1"/>
          </p:cNvSpPr>
          <p:nvPr/>
        </p:nvSpPr>
        <p:spPr bwMode="auto">
          <a:xfrm>
            <a:off x="4330981"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17675F66-FFCE-EAB7-A321-48E138FBDEFC}"/>
              </a:ext>
            </a:extLst>
          </p:cNvPr>
          <p:cNvSpPr>
            <a:spLocks noEditPoints="1"/>
          </p:cNvSpPr>
          <p:nvPr/>
        </p:nvSpPr>
        <p:spPr bwMode="auto">
          <a:xfrm>
            <a:off x="8204763"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E53E3F3D-9AA0-4193-E92E-A622E9F81FF9}"/>
              </a:ext>
            </a:extLst>
          </p:cNvPr>
          <p:cNvSpPr>
            <a:spLocks noGrp="1"/>
          </p:cNvSpPr>
          <p:nvPr>
            <p:ph type="body" sz="quarter" idx="10"/>
          </p:nvPr>
        </p:nvSpPr>
        <p:spPr>
          <a:xfrm>
            <a:off x="512482"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1" name="Text Placeholder 13">
            <a:extLst>
              <a:ext uri="{FF2B5EF4-FFF2-40B4-BE49-F238E27FC236}">
                <a16:creationId xmlns:a16="http://schemas.microsoft.com/office/drawing/2014/main" id="{5CEE01DA-9776-6FCB-6271-2466A9D41AC5}"/>
              </a:ext>
            </a:extLst>
          </p:cNvPr>
          <p:cNvSpPr>
            <a:spLocks noGrp="1"/>
          </p:cNvSpPr>
          <p:nvPr>
            <p:ph type="body" sz="quarter" idx="11"/>
          </p:nvPr>
        </p:nvSpPr>
        <p:spPr>
          <a:xfrm>
            <a:off x="4390231"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2" name="Text Placeholder 13">
            <a:extLst>
              <a:ext uri="{FF2B5EF4-FFF2-40B4-BE49-F238E27FC236}">
                <a16:creationId xmlns:a16="http://schemas.microsoft.com/office/drawing/2014/main" id="{4B1C463A-A13C-4F98-DECA-BD1B11D57833}"/>
              </a:ext>
            </a:extLst>
          </p:cNvPr>
          <p:cNvSpPr>
            <a:spLocks noGrp="1"/>
          </p:cNvSpPr>
          <p:nvPr>
            <p:ph type="body" sz="quarter" idx="12"/>
          </p:nvPr>
        </p:nvSpPr>
        <p:spPr>
          <a:xfrm>
            <a:off x="8264013"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pic>
        <p:nvPicPr>
          <p:cNvPr id="16" name="Picture 15">
            <a:extLst>
              <a:ext uri="{FF2B5EF4-FFF2-40B4-BE49-F238E27FC236}">
                <a16:creationId xmlns:a16="http://schemas.microsoft.com/office/drawing/2014/main" id="{BB1B7F67-41FE-8C60-C062-314B333A5551}"/>
              </a:ext>
            </a:extLst>
          </p:cNvPr>
          <p:cNvPicPr>
            <a:picLocks/>
          </p:cNvPicPr>
          <p:nvPr/>
        </p:nvPicPr>
        <p:blipFill>
          <a:blip r:embed="rId2"/>
          <a:stretch>
            <a:fillRect/>
          </a:stretch>
        </p:blipFill>
        <p:spPr>
          <a:xfrm>
            <a:off x="1695485" y="2080181"/>
            <a:ext cx="1053466" cy="1054906"/>
          </a:xfrm>
          <a:prstGeom prst="rect">
            <a:avLst/>
          </a:prstGeom>
        </p:spPr>
      </p:pic>
      <p:pic>
        <p:nvPicPr>
          <p:cNvPr id="17" name="Picture 16">
            <a:extLst>
              <a:ext uri="{FF2B5EF4-FFF2-40B4-BE49-F238E27FC236}">
                <a16:creationId xmlns:a16="http://schemas.microsoft.com/office/drawing/2014/main" id="{39963A3D-7331-1F2F-9AE6-0C85B72DD32A}"/>
              </a:ext>
            </a:extLst>
          </p:cNvPr>
          <p:cNvPicPr>
            <a:picLocks/>
          </p:cNvPicPr>
          <p:nvPr/>
        </p:nvPicPr>
        <p:blipFill>
          <a:blip r:embed="rId2"/>
          <a:stretch>
            <a:fillRect/>
          </a:stretch>
        </p:blipFill>
        <p:spPr>
          <a:xfrm>
            <a:off x="5569266" y="2080181"/>
            <a:ext cx="1053466" cy="1054906"/>
          </a:xfrm>
          <a:prstGeom prst="rect">
            <a:avLst/>
          </a:prstGeom>
        </p:spPr>
      </p:pic>
      <p:pic>
        <p:nvPicPr>
          <p:cNvPr id="18" name="Picture 17">
            <a:extLst>
              <a:ext uri="{FF2B5EF4-FFF2-40B4-BE49-F238E27FC236}">
                <a16:creationId xmlns:a16="http://schemas.microsoft.com/office/drawing/2014/main" id="{2DCDCB37-8DBB-FDC4-580C-27A715D4C056}"/>
              </a:ext>
            </a:extLst>
          </p:cNvPr>
          <p:cNvPicPr>
            <a:picLocks/>
          </p:cNvPicPr>
          <p:nvPr/>
        </p:nvPicPr>
        <p:blipFill>
          <a:blip r:embed="rId2"/>
          <a:stretch>
            <a:fillRect/>
          </a:stretch>
        </p:blipFill>
        <p:spPr>
          <a:xfrm>
            <a:off x="9443048" y="2080181"/>
            <a:ext cx="1053466" cy="1054906"/>
          </a:xfrm>
          <a:prstGeom prst="rect">
            <a:avLst/>
          </a:prstGeom>
        </p:spPr>
      </p:pic>
    </p:spTree>
    <p:extLst>
      <p:ext uri="{BB962C8B-B14F-4D97-AF65-F5344CB8AC3E}">
        <p14:creationId xmlns:p14="http://schemas.microsoft.com/office/powerpoint/2010/main" val="40091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14D077F2-03EA-4E53-8926-876C8D3A6E52}"/>
              </a:ext>
            </a:extLst>
          </p:cNvPr>
          <p:cNvSpPr/>
          <p:nvPr/>
        </p:nvSpPr>
        <p:spPr>
          <a:xfrm>
            <a:off x="165100" y="1375874"/>
            <a:ext cx="11861800" cy="4533901"/>
          </a:xfrm>
          <a:custGeom>
            <a:avLst/>
            <a:gdLst>
              <a:gd name="connsiteX0" fmla="*/ 228599 w 11861800"/>
              <a:gd name="connsiteY0" fmla="*/ 0 h 4533901"/>
              <a:gd name="connsiteX1" fmla="*/ 235812 w 11861800"/>
              <a:gd name="connsiteY1" fmla="*/ 727 h 4533901"/>
              <a:gd name="connsiteX2" fmla="*/ 243024 w 11861800"/>
              <a:gd name="connsiteY2" fmla="*/ 0 h 4533901"/>
              <a:gd name="connsiteX3" fmla="*/ 11618776 w 11861800"/>
              <a:gd name="connsiteY3" fmla="*/ 0 h 4533901"/>
              <a:gd name="connsiteX4" fmla="*/ 11861800 w 11861800"/>
              <a:gd name="connsiteY4" fmla="*/ 243024 h 4533901"/>
              <a:gd name="connsiteX5" fmla="*/ 11861800 w 11861800"/>
              <a:gd name="connsiteY5" fmla="*/ 1672210 h 4533901"/>
              <a:gd name="connsiteX6" fmla="*/ 11618776 w 11861800"/>
              <a:gd name="connsiteY6" fmla="*/ 1915234 h 4533901"/>
              <a:gd name="connsiteX7" fmla="*/ 457198 w 11861800"/>
              <a:gd name="connsiteY7" fmla="*/ 1915234 h 4533901"/>
              <a:gd name="connsiteX8" fmla="*/ 457198 w 11861800"/>
              <a:gd name="connsiteY8" fmla="*/ 4305302 h 4533901"/>
              <a:gd name="connsiteX9" fmla="*/ 228599 w 11861800"/>
              <a:gd name="connsiteY9" fmla="*/ 4533901 h 4533901"/>
              <a:gd name="connsiteX10" fmla="*/ 0 w 11861800"/>
              <a:gd name="connsiteY10" fmla="*/ 4305302 h 4533901"/>
              <a:gd name="connsiteX11" fmla="*/ 0 w 11861800"/>
              <a:gd name="connsiteY11" fmla="*/ 1672210 h 4533901"/>
              <a:gd name="connsiteX12" fmla="*/ 0 w 11861800"/>
              <a:gd name="connsiteY12" fmla="*/ 243024 h 4533901"/>
              <a:gd name="connsiteX13" fmla="*/ 0 w 11861800"/>
              <a:gd name="connsiteY13" fmla="*/ 228599 h 4533901"/>
              <a:gd name="connsiteX14" fmla="*/ 228599 w 11861800"/>
              <a:gd name="connsiteY14" fmla="*/ 0 h 453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61800" h="4533901">
                <a:moveTo>
                  <a:pt x="228599" y="0"/>
                </a:moveTo>
                <a:lnTo>
                  <a:pt x="235812" y="727"/>
                </a:lnTo>
                <a:lnTo>
                  <a:pt x="243024" y="0"/>
                </a:lnTo>
                <a:lnTo>
                  <a:pt x="11618776" y="0"/>
                </a:lnTo>
                <a:cubicBezTo>
                  <a:pt x="11752994" y="0"/>
                  <a:pt x="11861800" y="108806"/>
                  <a:pt x="11861800" y="243024"/>
                </a:cubicBezTo>
                <a:lnTo>
                  <a:pt x="11861800" y="1672210"/>
                </a:lnTo>
                <a:cubicBezTo>
                  <a:pt x="11861800" y="1806428"/>
                  <a:pt x="11752994" y="1915234"/>
                  <a:pt x="11618776" y="1915234"/>
                </a:cubicBezTo>
                <a:lnTo>
                  <a:pt x="457198" y="1915234"/>
                </a:lnTo>
                <a:lnTo>
                  <a:pt x="457198" y="4305302"/>
                </a:lnTo>
                <a:cubicBezTo>
                  <a:pt x="457198" y="4431554"/>
                  <a:pt x="354851" y="4533901"/>
                  <a:pt x="228599" y="4533901"/>
                </a:cubicBezTo>
                <a:cubicBezTo>
                  <a:pt x="102347" y="4533901"/>
                  <a:pt x="0" y="4431554"/>
                  <a:pt x="0" y="4305302"/>
                </a:cubicBezTo>
                <a:lnTo>
                  <a:pt x="0" y="1672210"/>
                </a:lnTo>
                <a:lnTo>
                  <a:pt x="0" y="243024"/>
                </a:lnTo>
                <a:lnTo>
                  <a:pt x="0" y="228599"/>
                </a:lnTo>
                <a:cubicBezTo>
                  <a:pt x="0" y="102347"/>
                  <a:pt x="102347" y="0"/>
                  <a:pt x="228599"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Freeform 16">
            <a:extLst>
              <a:ext uri="{FF2B5EF4-FFF2-40B4-BE49-F238E27FC236}">
                <a16:creationId xmlns:a16="http://schemas.microsoft.com/office/drawing/2014/main" id="{6C0AAA10-5500-289B-76AC-AD1068AFFAED}"/>
              </a:ext>
            </a:extLst>
          </p:cNvPr>
          <p:cNvSpPr>
            <a:spLocks/>
          </p:cNvSpPr>
          <p:nvPr/>
        </p:nvSpPr>
        <p:spPr bwMode="auto">
          <a:xfrm>
            <a:off x="457199" y="1785258"/>
            <a:ext cx="11277600" cy="4729844"/>
          </a:xfrm>
          <a:prstGeom prst="roundRect">
            <a:avLst>
              <a:gd name="adj" fmla="val 2797"/>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a:solidFill>
                <a:schemeClr val="accent4"/>
              </a:solidFill>
            </a:endParaRPr>
          </a:p>
        </p:txBody>
      </p:sp>
      <p:sp>
        <p:nvSpPr>
          <p:cNvPr id="5" name="Text Placeholder 6">
            <a:extLst>
              <a:ext uri="{FF2B5EF4-FFF2-40B4-BE49-F238E27FC236}">
                <a16:creationId xmlns:a16="http://schemas.microsoft.com/office/drawing/2014/main" id="{3DA5C1A0-8246-FBC9-C321-4A5A5441E596}"/>
              </a:ext>
            </a:extLst>
          </p:cNvPr>
          <p:cNvSpPr>
            <a:spLocks noGrp="1"/>
          </p:cNvSpPr>
          <p:nvPr>
            <p:ph type="body" sz="quarter" idx="10"/>
          </p:nvPr>
        </p:nvSpPr>
        <p:spPr>
          <a:xfrm>
            <a:off x="457200" y="1376363"/>
            <a:ext cx="11099800" cy="406265"/>
          </a:xfrm>
        </p:spPr>
        <p:txBody>
          <a:bodyPr/>
          <a:lstStyle>
            <a:lvl1pPr marL="0" indent="0">
              <a:buNone/>
              <a:defRPr lang="en-US" sz="1600" kern="1200" spc="0" baseline="0" dirty="0" smtClean="0">
                <a:solidFill>
                  <a:schemeClr val="tx1"/>
                </a:solidFill>
                <a:latin typeface="+mj-lt"/>
                <a:ea typeface="+mn-ea"/>
                <a:cs typeface="+mn-cs"/>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6570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9897BAD-04F3-3D0A-C923-6130B6FE4AF6}"/>
              </a:ext>
            </a:extLst>
          </p:cNvPr>
          <p:cNvSpPr/>
          <p:nvPr/>
        </p:nvSpPr>
        <p:spPr bwMode="auto">
          <a:xfrm rot="5400000" flipH="1">
            <a:off x="-1647825" y="1647826"/>
            <a:ext cx="6857999" cy="3562349"/>
          </a:xfrm>
          <a:prstGeom prst="round2SameRect">
            <a:avLst>
              <a:gd name="adj1" fmla="val 3229"/>
              <a:gd name="adj2" fmla="val 0"/>
            </a:avLst>
          </a:prstGeom>
          <a:gradFill flip="none" rotWithShape="1">
            <a:gsLst>
              <a:gs pos="100000">
                <a:srgbClr val="5C2D91">
                  <a:alpha val="38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reeform: Shape 4">
            <a:extLst>
              <a:ext uri="{FF2B5EF4-FFF2-40B4-BE49-F238E27FC236}">
                <a16:creationId xmlns:a16="http://schemas.microsoft.com/office/drawing/2014/main" id="{14B76CC5-66A2-0918-5C05-2AACD1318FC0}"/>
              </a:ext>
            </a:extLst>
          </p:cNvPr>
          <p:cNvSpPr/>
          <p:nvPr/>
        </p:nvSpPr>
        <p:spPr bwMode="auto">
          <a:xfrm rot="5400000">
            <a:off x="-721358" y="721359"/>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defTabSz="457200">
              <a:spcAft>
                <a:spcPts val="1200"/>
              </a:spcAft>
            </a:pPr>
            <a:endParaRPr lang="en-US" sz="2800">
              <a:solidFill>
                <a:schemeClr val="accent4"/>
              </a:solidFill>
              <a:cs typeface="Segoe UI"/>
            </a:endParaRPr>
          </a:p>
        </p:txBody>
      </p:sp>
      <p:sp>
        <p:nvSpPr>
          <p:cNvPr id="3" name="Rectangle 2">
            <a:extLst>
              <a:ext uri="{FF2B5EF4-FFF2-40B4-BE49-F238E27FC236}">
                <a16:creationId xmlns:a16="http://schemas.microsoft.com/office/drawing/2014/main" id="{4E69BF69-ED6E-6CB1-1B17-AE048E0ECA71}"/>
              </a:ext>
            </a:extLst>
          </p:cNvPr>
          <p:cNvSpPr>
            <a:spLocks noGrp="1" noRot="1" noMove="1" noResize="1" noEditPoints="1" noAdjustHandles="1" noChangeArrowheads="1" noChangeShapeType="1"/>
          </p:cNvSpPr>
          <p:nvPr/>
        </p:nvSpPr>
        <p:spPr bwMode="auto">
          <a:xfrm>
            <a:off x="4511040" y="0"/>
            <a:ext cx="7680960" cy="61282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7200" y="289511"/>
            <a:ext cx="3736727" cy="899665"/>
          </a:xfrm>
        </p:spPr>
        <p:txBody>
          <a:bodyPr/>
          <a:lstStyle>
            <a:lvl1pPr marL="0" algn="l" defTabSz="914367" rtl="0" eaLnBrk="1" latinLnBrk="0" hangingPunct="1">
              <a:lnSpc>
                <a:spcPct val="90000"/>
              </a:lnSpc>
              <a:spcBef>
                <a:spcPct val="0"/>
              </a:spcBef>
              <a:buNone/>
              <a:defRPr lang="en-US" sz="36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grpSp>
        <p:nvGrpSpPr>
          <p:cNvPr id="7" name="Group 6">
            <a:extLst>
              <a:ext uri="{FF2B5EF4-FFF2-40B4-BE49-F238E27FC236}">
                <a16:creationId xmlns:a16="http://schemas.microsoft.com/office/drawing/2014/main" id="{F701054A-8934-00C2-5F37-B79C674919FE}"/>
              </a:ext>
            </a:extLst>
          </p:cNvPr>
          <p:cNvGrpSpPr/>
          <p:nvPr/>
        </p:nvGrpSpPr>
        <p:grpSpPr>
          <a:xfrm>
            <a:off x="442646" y="3273858"/>
            <a:ext cx="2924778" cy="2559583"/>
            <a:chOff x="8306969" y="572254"/>
            <a:chExt cx="3945684" cy="3453016"/>
          </a:xfrm>
        </p:grpSpPr>
        <p:sp>
          <p:nvSpPr>
            <p:cNvPr id="8" name="Oval 7">
              <a:extLst>
                <a:ext uri="{FF2B5EF4-FFF2-40B4-BE49-F238E27FC236}">
                  <a16:creationId xmlns:a16="http://schemas.microsoft.com/office/drawing/2014/main" id="{DD8F9722-2597-B894-4C95-771AB95709EB}"/>
                </a:ext>
              </a:extLst>
            </p:cNvPr>
            <p:cNvSpPr/>
            <p:nvPr/>
          </p:nvSpPr>
          <p:spPr bwMode="auto">
            <a:xfrm flipH="1">
              <a:off x="8799637" y="572254"/>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CA5B2620-6D4B-50B7-C97D-C126D2AF4241}"/>
                </a:ext>
              </a:extLst>
            </p:cNvPr>
            <p:cNvSpPr/>
            <p:nvPr/>
          </p:nvSpPr>
          <p:spPr bwMode="auto">
            <a:xfrm flipH="1">
              <a:off x="9057098" y="829715"/>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1DF67F2-2778-BA89-4614-0C7CF0169F4E}"/>
                </a:ext>
              </a:extLst>
            </p:cNvPr>
            <p:cNvSpPr/>
            <p:nvPr/>
          </p:nvSpPr>
          <p:spPr bwMode="auto">
            <a:xfrm flipH="1">
              <a:off x="9313935" y="1086552"/>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B4F84461-752F-E07B-5F1B-3B3AD1189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6969" y="1776491"/>
              <a:ext cx="3565418" cy="1862900"/>
            </a:xfrm>
            <a:prstGeom prst="rect">
              <a:avLst/>
            </a:prstGeom>
          </p:spPr>
        </p:pic>
      </p:grpSp>
      <p:sp>
        <p:nvSpPr>
          <p:cNvPr id="33" name="Text Placeholder 32">
            <a:extLst>
              <a:ext uri="{FF2B5EF4-FFF2-40B4-BE49-F238E27FC236}">
                <a16:creationId xmlns:a16="http://schemas.microsoft.com/office/drawing/2014/main" id="{7F149415-62AA-1E9E-6CCF-4BCFB6B9FEA8}"/>
              </a:ext>
            </a:extLst>
          </p:cNvPr>
          <p:cNvSpPr>
            <a:spLocks noGrp="1"/>
          </p:cNvSpPr>
          <p:nvPr>
            <p:ph type="body" sz="quarter" idx="11"/>
          </p:nvPr>
        </p:nvSpPr>
        <p:spPr>
          <a:xfrm>
            <a:off x="5727700" y="69673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4" name="Text Placeholder 32">
            <a:extLst>
              <a:ext uri="{FF2B5EF4-FFF2-40B4-BE49-F238E27FC236}">
                <a16:creationId xmlns:a16="http://schemas.microsoft.com/office/drawing/2014/main" id="{6023F685-AF91-092A-D460-72FB49E4CFE8}"/>
              </a:ext>
            </a:extLst>
          </p:cNvPr>
          <p:cNvSpPr>
            <a:spLocks noGrp="1"/>
          </p:cNvSpPr>
          <p:nvPr>
            <p:ph type="body" sz="quarter" idx="12"/>
          </p:nvPr>
        </p:nvSpPr>
        <p:spPr>
          <a:xfrm>
            <a:off x="5727700" y="1569108"/>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5" name="Text Placeholder 32">
            <a:extLst>
              <a:ext uri="{FF2B5EF4-FFF2-40B4-BE49-F238E27FC236}">
                <a16:creationId xmlns:a16="http://schemas.microsoft.com/office/drawing/2014/main" id="{0E531288-F673-98C6-E382-769731276A26}"/>
              </a:ext>
            </a:extLst>
          </p:cNvPr>
          <p:cNvSpPr>
            <a:spLocks noGrp="1"/>
          </p:cNvSpPr>
          <p:nvPr>
            <p:ph type="body" sz="quarter" idx="13"/>
          </p:nvPr>
        </p:nvSpPr>
        <p:spPr>
          <a:xfrm>
            <a:off x="5727700" y="243781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FB9A1B9-3534-0284-D27D-E203793127B4}"/>
              </a:ext>
            </a:extLst>
          </p:cNvPr>
          <p:cNvSpPr>
            <a:spLocks noGrp="1"/>
          </p:cNvSpPr>
          <p:nvPr>
            <p:ph type="body" sz="quarter" idx="15"/>
          </p:nvPr>
        </p:nvSpPr>
        <p:spPr>
          <a:xfrm>
            <a:off x="5727700" y="3309720"/>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208BBDA3-5B51-3AE9-247F-43B20701DDD4}"/>
              </a:ext>
            </a:extLst>
          </p:cNvPr>
          <p:cNvSpPr>
            <a:spLocks noGrp="1"/>
          </p:cNvSpPr>
          <p:nvPr>
            <p:ph type="body" sz="quarter" idx="14"/>
          </p:nvPr>
        </p:nvSpPr>
        <p:spPr>
          <a:xfrm>
            <a:off x="5727700" y="4181627"/>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40" name="Text Placeholder 32">
            <a:extLst>
              <a:ext uri="{FF2B5EF4-FFF2-40B4-BE49-F238E27FC236}">
                <a16:creationId xmlns:a16="http://schemas.microsoft.com/office/drawing/2014/main" id="{20A96A07-F7BE-484F-00F2-6EFAEC7CF8F0}"/>
              </a:ext>
            </a:extLst>
          </p:cNvPr>
          <p:cNvSpPr>
            <a:spLocks noGrp="1"/>
          </p:cNvSpPr>
          <p:nvPr>
            <p:ph type="body" sz="quarter" idx="16"/>
          </p:nvPr>
        </p:nvSpPr>
        <p:spPr>
          <a:xfrm>
            <a:off x="5727700" y="506344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12" name="Picture 11">
            <a:extLst>
              <a:ext uri="{FF2B5EF4-FFF2-40B4-BE49-F238E27FC236}">
                <a16:creationId xmlns:a16="http://schemas.microsoft.com/office/drawing/2014/main" id="{4827954D-90FC-E38C-2B3C-F9770BCDDB0E}"/>
              </a:ext>
            </a:extLst>
          </p:cNvPr>
          <p:cNvPicPr>
            <a:picLocks noChangeAspect="1"/>
          </p:cNvPicPr>
          <p:nvPr/>
        </p:nvPicPr>
        <p:blipFill rotWithShape="1">
          <a:blip r:embed="rId3"/>
          <a:srcRect l="21947" t="33083" r="24981" b="13653"/>
          <a:stretch/>
        </p:blipFill>
        <p:spPr>
          <a:xfrm>
            <a:off x="4877945" y="69186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2105851D-1B2B-6642-101A-6965411F39D3}"/>
              </a:ext>
            </a:extLst>
          </p:cNvPr>
          <p:cNvPicPr>
            <a:picLocks noChangeAspect="1"/>
          </p:cNvPicPr>
          <p:nvPr/>
        </p:nvPicPr>
        <p:blipFill rotWithShape="1">
          <a:blip r:embed="rId3"/>
          <a:srcRect l="21947" t="33083" r="24981" b="13653"/>
          <a:stretch/>
        </p:blipFill>
        <p:spPr>
          <a:xfrm>
            <a:off x="4877945" y="1564839"/>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1285F5DE-CE6C-4AD3-2E44-69ECE179DCA2}"/>
              </a:ext>
            </a:extLst>
          </p:cNvPr>
          <p:cNvPicPr>
            <a:picLocks noChangeAspect="1"/>
          </p:cNvPicPr>
          <p:nvPr/>
        </p:nvPicPr>
        <p:blipFill rotWithShape="1">
          <a:blip r:embed="rId3"/>
          <a:srcRect l="21947" t="33083" r="24981" b="13653"/>
          <a:stretch/>
        </p:blipFill>
        <p:spPr>
          <a:xfrm>
            <a:off x="4877945" y="243781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6" name="Picture 25">
            <a:extLst>
              <a:ext uri="{FF2B5EF4-FFF2-40B4-BE49-F238E27FC236}">
                <a16:creationId xmlns:a16="http://schemas.microsoft.com/office/drawing/2014/main" id="{6EF2B25E-ED9E-8E0B-D8E4-1FF571345E57}"/>
              </a:ext>
            </a:extLst>
          </p:cNvPr>
          <p:cNvPicPr>
            <a:picLocks noChangeAspect="1"/>
          </p:cNvPicPr>
          <p:nvPr/>
        </p:nvPicPr>
        <p:blipFill rotWithShape="1">
          <a:blip r:embed="rId3"/>
          <a:srcRect l="21947" t="33083" r="24981" b="13653"/>
          <a:stretch/>
        </p:blipFill>
        <p:spPr>
          <a:xfrm>
            <a:off x="4877945" y="3310787"/>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7" name="Picture 26">
            <a:extLst>
              <a:ext uri="{FF2B5EF4-FFF2-40B4-BE49-F238E27FC236}">
                <a16:creationId xmlns:a16="http://schemas.microsoft.com/office/drawing/2014/main" id="{1907499A-C0E8-EB9E-D923-B0452EE852B4}"/>
              </a:ext>
            </a:extLst>
          </p:cNvPr>
          <p:cNvPicPr>
            <a:picLocks noChangeAspect="1"/>
          </p:cNvPicPr>
          <p:nvPr/>
        </p:nvPicPr>
        <p:blipFill rotWithShape="1">
          <a:blip r:embed="rId3"/>
          <a:srcRect l="21947" t="33083" r="24981" b="13653"/>
          <a:stretch/>
        </p:blipFill>
        <p:spPr>
          <a:xfrm>
            <a:off x="4877945" y="4183761"/>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8" name="Picture 27">
            <a:extLst>
              <a:ext uri="{FF2B5EF4-FFF2-40B4-BE49-F238E27FC236}">
                <a16:creationId xmlns:a16="http://schemas.microsoft.com/office/drawing/2014/main" id="{7934A897-E2FC-C7FA-5622-283E22B431E6}"/>
              </a:ext>
            </a:extLst>
          </p:cNvPr>
          <p:cNvPicPr>
            <a:picLocks noChangeAspect="1"/>
          </p:cNvPicPr>
          <p:nvPr/>
        </p:nvPicPr>
        <p:blipFill rotWithShape="1">
          <a:blip r:embed="rId3"/>
          <a:srcRect l="21947" t="33083" r="24981" b="13653"/>
          <a:stretch/>
        </p:blipFill>
        <p:spPr>
          <a:xfrm>
            <a:off x="4854710" y="5056735"/>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900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0B5613DB-0D51-A74A-E3F2-2B7776D50AD4}"/>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Rectangle: Rounded Corners 3">
            <a:extLst>
              <a:ext uri="{FF2B5EF4-FFF2-40B4-BE49-F238E27FC236}">
                <a16:creationId xmlns:a16="http://schemas.microsoft.com/office/drawing/2014/main" id="{D043AE18-1BFB-04C7-1871-E92A5986FAD2}"/>
              </a:ext>
            </a:extLst>
          </p:cNvPr>
          <p:cNvSpPr/>
          <p:nvPr/>
        </p:nvSpPr>
        <p:spPr bwMode="auto">
          <a:xfrm>
            <a:off x="457200"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5" name="Rectangle: Rounded Corners 4">
            <a:extLst>
              <a:ext uri="{FF2B5EF4-FFF2-40B4-BE49-F238E27FC236}">
                <a16:creationId xmlns:a16="http://schemas.microsoft.com/office/drawing/2014/main" id="{9BB8E17D-179A-3C84-DA79-B962B2900669}"/>
              </a:ext>
            </a:extLst>
          </p:cNvPr>
          <p:cNvSpPr/>
          <p:nvPr/>
        </p:nvSpPr>
        <p:spPr bwMode="auto">
          <a:xfrm>
            <a:off x="6226547"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6" name="Picture 5">
            <a:extLst>
              <a:ext uri="{FF2B5EF4-FFF2-40B4-BE49-F238E27FC236}">
                <a16:creationId xmlns:a16="http://schemas.microsoft.com/office/drawing/2014/main" id="{5D44C46C-6A1E-0523-ECB5-0DEBF9BFDD66}"/>
              </a:ext>
            </a:extLst>
          </p:cNvPr>
          <p:cNvPicPr>
            <a:picLocks/>
          </p:cNvPicPr>
          <p:nvPr/>
        </p:nvPicPr>
        <p:blipFill>
          <a:blip r:embed="rId2"/>
          <a:stretch>
            <a:fillRect/>
          </a:stretch>
        </p:blipFill>
        <p:spPr>
          <a:xfrm>
            <a:off x="2730375" y="3502272"/>
            <a:ext cx="961902" cy="961902"/>
          </a:xfrm>
          <a:prstGeom prst="rect">
            <a:avLst/>
          </a:prstGeom>
        </p:spPr>
      </p:pic>
      <p:pic>
        <p:nvPicPr>
          <p:cNvPr id="7" name="Picture 6">
            <a:extLst>
              <a:ext uri="{FF2B5EF4-FFF2-40B4-BE49-F238E27FC236}">
                <a16:creationId xmlns:a16="http://schemas.microsoft.com/office/drawing/2014/main" id="{BF0CC2B6-6F4D-D9D7-703A-EE10957BDEDD}"/>
              </a:ext>
            </a:extLst>
          </p:cNvPr>
          <p:cNvPicPr>
            <a:picLocks/>
          </p:cNvPicPr>
          <p:nvPr/>
        </p:nvPicPr>
        <p:blipFill>
          <a:blip r:embed="rId2"/>
          <a:stretch>
            <a:fillRect/>
          </a:stretch>
        </p:blipFill>
        <p:spPr>
          <a:xfrm>
            <a:off x="8499722" y="3502272"/>
            <a:ext cx="961902" cy="961902"/>
          </a:xfrm>
          <a:prstGeom prst="rect">
            <a:avLst/>
          </a:prstGeom>
        </p:spPr>
      </p:pic>
      <p:sp>
        <p:nvSpPr>
          <p:cNvPr id="8" name="TextBox 7">
            <a:extLst>
              <a:ext uri="{FF2B5EF4-FFF2-40B4-BE49-F238E27FC236}">
                <a16:creationId xmlns:a16="http://schemas.microsoft.com/office/drawing/2014/main" id="{6A481EC0-0298-34E0-7CD0-B04FF09C71D5}"/>
              </a:ext>
            </a:extLst>
          </p:cNvPr>
          <p:cNvSpPr txBox="1"/>
          <p:nvPr/>
        </p:nvSpPr>
        <p:spPr>
          <a:xfrm>
            <a:off x="8838394"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9" name="Text Placeholder 32">
            <a:extLst>
              <a:ext uri="{FF2B5EF4-FFF2-40B4-BE49-F238E27FC236}">
                <a16:creationId xmlns:a16="http://schemas.microsoft.com/office/drawing/2014/main" id="{547DD817-8C4C-590A-B8B6-0DF366465FC1}"/>
              </a:ext>
            </a:extLst>
          </p:cNvPr>
          <p:cNvSpPr>
            <a:spLocks noGrp="1"/>
          </p:cNvSpPr>
          <p:nvPr>
            <p:ph type="body" sz="quarter" idx="12"/>
          </p:nvPr>
        </p:nvSpPr>
        <p:spPr>
          <a:xfrm>
            <a:off x="573707" y="4774267"/>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81DDE6E1-7B2E-CFA6-B96B-61EA320F7D65}"/>
              </a:ext>
            </a:extLst>
          </p:cNvPr>
          <p:cNvSpPr>
            <a:spLocks noGrp="1"/>
          </p:cNvSpPr>
          <p:nvPr>
            <p:ph type="body" sz="quarter" idx="13"/>
          </p:nvPr>
        </p:nvSpPr>
        <p:spPr>
          <a:xfrm>
            <a:off x="6343054" y="4774268"/>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Box 10">
            <a:extLst>
              <a:ext uri="{FF2B5EF4-FFF2-40B4-BE49-F238E27FC236}">
                <a16:creationId xmlns:a16="http://schemas.microsoft.com/office/drawing/2014/main" id="{B64408C8-8AF3-FAC6-9B9D-1239E6A687B8}"/>
              </a:ext>
            </a:extLst>
          </p:cNvPr>
          <p:cNvSpPr txBox="1"/>
          <p:nvPr/>
        </p:nvSpPr>
        <p:spPr>
          <a:xfrm>
            <a:off x="3119053"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2" name="Rectangle: Top Corners Rounded 11">
            <a:extLst>
              <a:ext uri="{FF2B5EF4-FFF2-40B4-BE49-F238E27FC236}">
                <a16:creationId xmlns:a16="http://schemas.microsoft.com/office/drawing/2014/main" id="{F58A55D6-5960-9031-102A-32FC83B84F4E}"/>
              </a:ext>
            </a:extLst>
          </p:cNvPr>
          <p:cNvSpPr/>
          <p:nvPr/>
        </p:nvSpPr>
        <p:spPr bwMode="auto">
          <a:xfrm>
            <a:off x="299650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Rectangle: Top Corners Rounded 12">
            <a:extLst>
              <a:ext uri="{FF2B5EF4-FFF2-40B4-BE49-F238E27FC236}">
                <a16:creationId xmlns:a16="http://schemas.microsoft.com/office/drawing/2014/main" id="{DB72105C-82D8-552E-ED1E-606CB22DCE61}"/>
              </a:ext>
            </a:extLst>
          </p:cNvPr>
          <p:cNvSpPr/>
          <p:nvPr/>
        </p:nvSpPr>
        <p:spPr bwMode="auto">
          <a:xfrm>
            <a:off x="876585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60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Rectangle 13">
            <a:extLst>
              <a:ext uri="{FF2B5EF4-FFF2-40B4-BE49-F238E27FC236}">
                <a16:creationId xmlns:a16="http://schemas.microsoft.com/office/drawing/2014/main" id="{08AAF91E-26C5-1CE0-2A2D-98CC864ECC75}"/>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15" name="Rectangle: Rounded Corners 14">
            <a:extLst>
              <a:ext uri="{FF2B5EF4-FFF2-40B4-BE49-F238E27FC236}">
                <a16:creationId xmlns:a16="http://schemas.microsoft.com/office/drawing/2014/main" id="{0E0202BA-6A58-E211-A07E-5B8E80D8F8EE}"/>
              </a:ext>
            </a:extLst>
          </p:cNvPr>
          <p:cNvSpPr/>
          <p:nvPr/>
        </p:nvSpPr>
        <p:spPr bwMode="auto">
          <a:xfrm>
            <a:off x="457200"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6" name="Rectangle: Rounded Corners 15">
            <a:extLst>
              <a:ext uri="{FF2B5EF4-FFF2-40B4-BE49-F238E27FC236}">
                <a16:creationId xmlns:a16="http://schemas.microsoft.com/office/drawing/2014/main" id="{507428A9-70FB-E749-5F08-05B312792190}"/>
              </a:ext>
            </a:extLst>
          </p:cNvPr>
          <p:cNvSpPr/>
          <p:nvPr/>
        </p:nvSpPr>
        <p:spPr bwMode="auto">
          <a:xfrm>
            <a:off x="4273977"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7" name="Rectangle: Rounded Corners 16">
            <a:extLst>
              <a:ext uri="{FF2B5EF4-FFF2-40B4-BE49-F238E27FC236}">
                <a16:creationId xmlns:a16="http://schemas.microsoft.com/office/drawing/2014/main" id="{B755E632-37F3-F92B-1ABE-2101F72322BA}"/>
              </a:ext>
            </a:extLst>
          </p:cNvPr>
          <p:cNvSpPr/>
          <p:nvPr/>
        </p:nvSpPr>
        <p:spPr bwMode="auto">
          <a:xfrm>
            <a:off x="8090753"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18" name="Picture 17">
            <a:extLst>
              <a:ext uri="{FF2B5EF4-FFF2-40B4-BE49-F238E27FC236}">
                <a16:creationId xmlns:a16="http://schemas.microsoft.com/office/drawing/2014/main" id="{0B5D5CD8-EFD5-1594-4E3F-6BABD47CB51F}"/>
              </a:ext>
            </a:extLst>
          </p:cNvPr>
          <p:cNvPicPr>
            <a:picLocks/>
          </p:cNvPicPr>
          <p:nvPr/>
        </p:nvPicPr>
        <p:blipFill>
          <a:blip r:embed="rId2"/>
          <a:stretch>
            <a:fillRect/>
          </a:stretch>
        </p:blipFill>
        <p:spPr>
          <a:xfrm>
            <a:off x="1798272" y="3502272"/>
            <a:ext cx="961902" cy="961902"/>
          </a:xfrm>
          <a:prstGeom prst="rect">
            <a:avLst/>
          </a:prstGeom>
        </p:spPr>
      </p:pic>
      <p:pic>
        <p:nvPicPr>
          <p:cNvPr id="19" name="Picture 18">
            <a:extLst>
              <a:ext uri="{FF2B5EF4-FFF2-40B4-BE49-F238E27FC236}">
                <a16:creationId xmlns:a16="http://schemas.microsoft.com/office/drawing/2014/main" id="{6FFCED65-194A-D167-62CE-6D7CDB1BE738}"/>
              </a:ext>
            </a:extLst>
          </p:cNvPr>
          <p:cNvPicPr>
            <a:picLocks/>
          </p:cNvPicPr>
          <p:nvPr/>
        </p:nvPicPr>
        <p:blipFill>
          <a:blip r:embed="rId2"/>
          <a:stretch>
            <a:fillRect/>
          </a:stretch>
        </p:blipFill>
        <p:spPr>
          <a:xfrm>
            <a:off x="9431825" y="3502272"/>
            <a:ext cx="961902" cy="961902"/>
          </a:xfrm>
          <a:prstGeom prst="rect">
            <a:avLst/>
          </a:prstGeom>
        </p:spPr>
      </p:pic>
      <p:pic>
        <p:nvPicPr>
          <p:cNvPr id="20" name="Picture 19">
            <a:extLst>
              <a:ext uri="{FF2B5EF4-FFF2-40B4-BE49-F238E27FC236}">
                <a16:creationId xmlns:a16="http://schemas.microsoft.com/office/drawing/2014/main" id="{8A8B1B17-A727-C13D-FC04-0BBDFEB53A68}"/>
              </a:ext>
            </a:extLst>
          </p:cNvPr>
          <p:cNvPicPr>
            <a:picLocks/>
          </p:cNvPicPr>
          <p:nvPr/>
        </p:nvPicPr>
        <p:blipFill>
          <a:blip r:embed="rId2"/>
          <a:stretch>
            <a:fillRect/>
          </a:stretch>
        </p:blipFill>
        <p:spPr>
          <a:xfrm>
            <a:off x="5615049" y="3502272"/>
            <a:ext cx="961902" cy="961902"/>
          </a:xfrm>
          <a:prstGeom prst="rect">
            <a:avLst/>
          </a:prstGeom>
        </p:spPr>
      </p:pic>
      <p:sp>
        <p:nvSpPr>
          <p:cNvPr id="21" name="TextBox 20">
            <a:extLst>
              <a:ext uri="{FF2B5EF4-FFF2-40B4-BE49-F238E27FC236}">
                <a16:creationId xmlns:a16="http://schemas.microsoft.com/office/drawing/2014/main" id="{FEB0A5F5-0CF7-ED5C-5D35-429F8A068A9F}"/>
              </a:ext>
            </a:extLst>
          </p:cNvPr>
          <p:cNvSpPr txBox="1"/>
          <p:nvPr/>
        </p:nvSpPr>
        <p:spPr>
          <a:xfrm>
            <a:off x="5953721"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2" name="TextBox 21">
            <a:extLst>
              <a:ext uri="{FF2B5EF4-FFF2-40B4-BE49-F238E27FC236}">
                <a16:creationId xmlns:a16="http://schemas.microsoft.com/office/drawing/2014/main" id="{058629AC-9854-3968-14C1-8EF4FD2B8F51}"/>
              </a:ext>
            </a:extLst>
          </p:cNvPr>
          <p:cNvSpPr txBox="1"/>
          <p:nvPr/>
        </p:nvSpPr>
        <p:spPr>
          <a:xfrm>
            <a:off x="9776747"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3" name="Text Placeholder 32">
            <a:extLst>
              <a:ext uri="{FF2B5EF4-FFF2-40B4-BE49-F238E27FC236}">
                <a16:creationId xmlns:a16="http://schemas.microsoft.com/office/drawing/2014/main" id="{B83013B5-AFEE-2830-BF3A-1CBC9E13F0EA}"/>
              </a:ext>
            </a:extLst>
          </p:cNvPr>
          <p:cNvSpPr>
            <a:spLocks noGrp="1"/>
          </p:cNvSpPr>
          <p:nvPr>
            <p:ph type="body" sz="quarter" idx="12"/>
          </p:nvPr>
        </p:nvSpPr>
        <p:spPr>
          <a:xfrm>
            <a:off x="573707" y="4774267"/>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2000A1F5-4181-7CAB-20EE-C4D55F5CE00F}"/>
              </a:ext>
            </a:extLst>
          </p:cNvPr>
          <p:cNvSpPr>
            <a:spLocks noGrp="1"/>
          </p:cNvSpPr>
          <p:nvPr>
            <p:ph type="body" sz="quarter" idx="13"/>
          </p:nvPr>
        </p:nvSpPr>
        <p:spPr>
          <a:xfrm>
            <a:off x="4390484"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DA741B0F-FD2B-744B-CEF4-9C319971247A}"/>
              </a:ext>
            </a:extLst>
          </p:cNvPr>
          <p:cNvSpPr>
            <a:spLocks noGrp="1"/>
          </p:cNvSpPr>
          <p:nvPr>
            <p:ph type="body" sz="quarter" idx="14"/>
          </p:nvPr>
        </p:nvSpPr>
        <p:spPr>
          <a:xfrm>
            <a:off x="8207260"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6" name="TextBox 25">
            <a:extLst>
              <a:ext uri="{FF2B5EF4-FFF2-40B4-BE49-F238E27FC236}">
                <a16:creationId xmlns:a16="http://schemas.microsoft.com/office/drawing/2014/main" id="{EB186054-E273-265D-231A-25699C315B2A}"/>
              </a:ext>
            </a:extLst>
          </p:cNvPr>
          <p:cNvSpPr txBox="1"/>
          <p:nvPr/>
        </p:nvSpPr>
        <p:spPr>
          <a:xfrm>
            <a:off x="2186950"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7" name="Rectangle: Top Corners Rounded 26">
            <a:extLst>
              <a:ext uri="{FF2B5EF4-FFF2-40B4-BE49-F238E27FC236}">
                <a16:creationId xmlns:a16="http://schemas.microsoft.com/office/drawing/2014/main" id="{03B5FE42-54A7-67AE-906E-766697693C14}"/>
              </a:ext>
            </a:extLst>
          </p:cNvPr>
          <p:cNvSpPr/>
          <p:nvPr/>
        </p:nvSpPr>
        <p:spPr bwMode="auto">
          <a:xfrm>
            <a:off x="206440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Rectangle: Top Corners Rounded 27">
            <a:extLst>
              <a:ext uri="{FF2B5EF4-FFF2-40B4-BE49-F238E27FC236}">
                <a16:creationId xmlns:a16="http://schemas.microsoft.com/office/drawing/2014/main" id="{87E4894B-BC8E-8D0C-76C0-066C89623486}"/>
              </a:ext>
            </a:extLst>
          </p:cNvPr>
          <p:cNvSpPr/>
          <p:nvPr/>
        </p:nvSpPr>
        <p:spPr bwMode="auto">
          <a:xfrm>
            <a:off x="5881183"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Rectangle: Top Corners Rounded 29">
            <a:extLst>
              <a:ext uri="{FF2B5EF4-FFF2-40B4-BE49-F238E27FC236}">
                <a16:creationId xmlns:a16="http://schemas.microsoft.com/office/drawing/2014/main" id="{4A55C978-CF44-DCA2-2A35-B7697EE2DE5E}"/>
              </a:ext>
            </a:extLst>
          </p:cNvPr>
          <p:cNvSpPr/>
          <p:nvPr/>
        </p:nvSpPr>
        <p:spPr bwMode="auto">
          <a:xfrm>
            <a:off x="969795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7750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1_Title Only">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60A896E-F7D9-A7EF-4C17-C54DA7046007}"/>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7" name="Rectangle: Rounded Corners 46">
            <a:extLst>
              <a:ext uri="{FF2B5EF4-FFF2-40B4-BE49-F238E27FC236}">
                <a16:creationId xmlns:a16="http://schemas.microsoft.com/office/drawing/2014/main" id="{6C0D2302-36C6-FF16-9933-A9F529FB87FE}"/>
              </a:ext>
            </a:extLst>
          </p:cNvPr>
          <p:cNvSpPr/>
          <p:nvPr/>
        </p:nvSpPr>
        <p:spPr bwMode="auto">
          <a:xfrm>
            <a:off x="45720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8" name="Rectangle: Rounded Corners 47">
            <a:extLst>
              <a:ext uri="{FF2B5EF4-FFF2-40B4-BE49-F238E27FC236}">
                <a16:creationId xmlns:a16="http://schemas.microsoft.com/office/drawing/2014/main" id="{5613FEEA-942B-6613-301B-4585E2929BED}"/>
              </a:ext>
            </a:extLst>
          </p:cNvPr>
          <p:cNvSpPr/>
          <p:nvPr/>
        </p:nvSpPr>
        <p:spPr bwMode="auto">
          <a:xfrm>
            <a:off x="3308863"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9" name="Rectangle: Rounded Corners 48">
            <a:extLst>
              <a:ext uri="{FF2B5EF4-FFF2-40B4-BE49-F238E27FC236}">
                <a16:creationId xmlns:a16="http://schemas.microsoft.com/office/drawing/2014/main" id="{A6DAFCD9-A6FB-B4CD-B7DA-194DCD00EB87}"/>
              </a:ext>
            </a:extLst>
          </p:cNvPr>
          <p:cNvSpPr/>
          <p:nvPr/>
        </p:nvSpPr>
        <p:spPr bwMode="auto">
          <a:xfrm>
            <a:off x="6160526"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0" name="Rectangle: Rounded Corners 49">
            <a:extLst>
              <a:ext uri="{FF2B5EF4-FFF2-40B4-BE49-F238E27FC236}">
                <a16:creationId xmlns:a16="http://schemas.microsoft.com/office/drawing/2014/main" id="{15B8E154-9E7C-C88B-3B4D-40B44FC392AF}"/>
              </a:ext>
            </a:extLst>
          </p:cNvPr>
          <p:cNvSpPr/>
          <p:nvPr/>
        </p:nvSpPr>
        <p:spPr bwMode="auto">
          <a:xfrm>
            <a:off x="901219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51" name="Picture 50">
            <a:extLst>
              <a:ext uri="{FF2B5EF4-FFF2-40B4-BE49-F238E27FC236}">
                <a16:creationId xmlns:a16="http://schemas.microsoft.com/office/drawing/2014/main" id="{8AE7C9C9-2804-3E3C-5602-7979F2EA8619}"/>
              </a:ext>
            </a:extLst>
          </p:cNvPr>
          <p:cNvPicPr>
            <a:picLocks/>
          </p:cNvPicPr>
          <p:nvPr/>
        </p:nvPicPr>
        <p:blipFill>
          <a:blip r:embed="rId2"/>
          <a:stretch>
            <a:fillRect/>
          </a:stretch>
        </p:blipFill>
        <p:spPr>
          <a:xfrm>
            <a:off x="1337553" y="3502272"/>
            <a:ext cx="961902" cy="961902"/>
          </a:xfrm>
          <a:prstGeom prst="rect">
            <a:avLst/>
          </a:prstGeom>
        </p:spPr>
      </p:pic>
      <p:pic>
        <p:nvPicPr>
          <p:cNvPr id="52" name="Picture 51">
            <a:extLst>
              <a:ext uri="{FF2B5EF4-FFF2-40B4-BE49-F238E27FC236}">
                <a16:creationId xmlns:a16="http://schemas.microsoft.com/office/drawing/2014/main" id="{0657F9F2-8DE6-302A-3D2B-2C79DA60BECE}"/>
              </a:ext>
            </a:extLst>
          </p:cNvPr>
          <p:cNvPicPr>
            <a:picLocks/>
          </p:cNvPicPr>
          <p:nvPr/>
        </p:nvPicPr>
        <p:blipFill>
          <a:blip r:embed="rId2"/>
          <a:stretch>
            <a:fillRect/>
          </a:stretch>
        </p:blipFill>
        <p:spPr>
          <a:xfrm>
            <a:off x="7040880" y="3502272"/>
            <a:ext cx="961902" cy="961902"/>
          </a:xfrm>
          <a:prstGeom prst="rect">
            <a:avLst/>
          </a:prstGeom>
        </p:spPr>
      </p:pic>
      <p:pic>
        <p:nvPicPr>
          <p:cNvPr id="53" name="Picture 52">
            <a:extLst>
              <a:ext uri="{FF2B5EF4-FFF2-40B4-BE49-F238E27FC236}">
                <a16:creationId xmlns:a16="http://schemas.microsoft.com/office/drawing/2014/main" id="{C3B37C7C-5290-D760-B4CF-3809E4691056}"/>
              </a:ext>
            </a:extLst>
          </p:cNvPr>
          <p:cNvPicPr>
            <a:picLocks/>
          </p:cNvPicPr>
          <p:nvPr/>
        </p:nvPicPr>
        <p:blipFill>
          <a:blip r:embed="rId2"/>
          <a:stretch>
            <a:fillRect/>
          </a:stretch>
        </p:blipFill>
        <p:spPr>
          <a:xfrm>
            <a:off x="9892544" y="3502272"/>
            <a:ext cx="961902" cy="961902"/>
          </a:xfrm>
          <a:prstGeom prst="rect">
            <a:avLst/>
          </a:prstGeom>
        </p:spPr>
      </p:pic>
      <p:pic>
        <p:nvPicPr>
          <p:cNvPr id="54" name="Picture 53">
            <a:extLst>
              <a:ext uri="{FF2B5EF4-FFF2-40B4-BE49-F238E27FC236}">
                <a16:creationId xmlns:a16="http://schemas.microsoft.com/office/drawing/2014/main" id="{7C7B9B70-37FB-28CC-D3CD-302F3F983199}"/>
              </a:ext>
            </a:extLst>
          </p:cNvPr>
          <p:cNvPicPr>
            <a:picLocks/>
          </p:cNvPicPr>
          <p:nvPr/>
        </p:nvPicPr>
        <p:blipFill>
          <a:blip r:embed="rId2"/>
          <a:stretch>
            <a:fillRect/>
          </a:stretch>
        </p:blipFill>
        <p:spPr>
          <a:xfrm>
            <a:off x="4189218" y="3502272"/>
            <a:ext cx="961902" cy="961902"/>
          </a:xfrm>
          <a:prstGeom prst="rect">
            <a:avLst/>
          </a:prstGeom>
        </p:spPr>
      </p:pic>
      <p:sp>
        <p:nvSpPr>
          <p:cNvPr id="55" name="TextBox 54">
            <a:extLst>
              <a:ext uri="{FF2B5EF4-FFF2-40B4-BE49-F238E27FC236}">
                <a16:creationId xmlns:a16="http://schemas.microsoft.com/office/drawing/2014/main" id="{ACE74E9C-C100-2C82-13B0-83BC8CDCFD4A}"/>
              </a:ext>
            </a:extLst>
          </p:cNvPr>
          <p:cNvSpPr txBox="1"/>
          <p:nvPr/>
        </p:nvSpPr>
        <p:spPr>
          <a:xfrm>
            <a:off x="452788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6" name="TextBox 55">
            <a:extLst>
              <a:ext uri="{FF2B5EF4-FFF2-40B4-BE49-F238E27FC236}">
                <a16:creationId xmlns:a16="http://schemas.microsoft.com/office/drawing/2014/main" id="{866F44D7-6CFD-59F8-4224-9BC60CE6D512}"/>
              </a:ext>
            </a:extLst>
          </p:cNvPr>
          <p:cNvSpPr txBox="1"/>
          <p:nvPr/>
        </p:nvSpPr>
        <p:spPr>
          <a:xfrm>
            <a:off x="7385802"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7" name="TextBox 56">
            <a:extLst>
              <a:ext uri="{FF2B5EF4-FFF2-40B4-BE49-F238E27FC236}">
                <a16:creationId xmlns:a16="http://schemas.microsoft.com/office/drawing/2014/main" id="{DF72E028-58A6-8D34-9E63-A0A1C49002FC}"/>
              </a:ext>
            </a:extLst>
          </p:cNvPr>
          <p:cNvSpPr txBox="1"/>
          <p:nvPr/>
        </p:nvSpPr>
        <p:spPr>
          <a:xfrm>
            <a:off x="10212017"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8" name="TextBox 57">
            <a:extLst>
              <a:ext uri="{FF2B5EF4-FFF2-40B4-BE49-F238E27FC236}">
                <a16:creationId xmlns:a16="http://schemas.microsoft.com/office/drawing/2014/main" id="{9ACB2383-EDD3-3C18-FFF0-B8FD66DE056B}"/>
              </a:ext>
            </a:extLst>
          </p:cNvPr>
          <p:cNvSpPr txBox="1"/>
          <p:nvPr/>
        </p:nvSpPr>
        <p:spPr>
          <a:xfrm>
            <a:off x="1726232"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grpSp>
        <p:nvGrpSpPr>
          <p:cNvPr id="59" name="Group 58">
            <a:extLst>
              <a:ext uri="{FF2B5EF4-FFF2-40B4-BE49-F238E27FC236}">
                <a16:creationId xmlns:a16="http://schemas.microsoft.com/office/drawing/2014/main" id="{CBD8FCAB-AA46-B515-6907-9CACBD113497}"/>
              </a:ext>
            </a:extLst>
          </p:cNvPr>
          <p:cNvGrpSpPr/>
          <p:nvPr/>
        </p:nvGrpSpPr>
        <p:grpSpPr>
          <a:xfrm>
            <a:off x="1603688" y="2773140"/>
            <a:ext cx="8984624" cy="45720"/>
            <a:chOff x="1603688" y="2818861"/>
            <a:chExt cx="8984624" cy="45720"/>
          </a:xfrm>
        </p:grpSpPr>
        <p:sp>
          <p:nvSpPr>
            <p:cNvPr id="60" name="Rectangle: Top Corners Rounded 59">
              <a:extLst>
                <a:ext uri="{FF2B5EF4-FFF2-40B4-BE49-F238E27FC236}">
                  <a16:creationId xmlns:a16="http://schemas.microsoft.com/office/drawing/2014/main" id="{6850D4F2-DB72-83A6-7645-B38FE19B3F0B}"/>
                </a:ext>
              </a:extLst>
            </p:cNvPr>
            <p:cNvSpPr/>
            <p:nvPr userDrawn="1"/>
          </p:nvSpPr>
          <p:spPr bwMode="auto">
            <a:xfrm>
              <a:off x="160368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1" name="Rectangle: Top Corners Rounded 60">
              <a:extLst>
                <a:ext uri="{FF2B5EF4-FFF2-40B4-BE49-F238E27FC236}">
                  <a16:creationId xmlns:a16="http://schemas.microsoft.com/office/drawing/2014/main" id="{C97C0425-2E57-3882-ED9A-2E3C750C84B0}"/>
                </a:ext>
              </a:extLst>
            </p:cNvPr>
            <p:cNvSpPr/>
            <p:nvPr userDrawn="1"/>
          </p:nvSpPr>
          <p:spPr bwMode="auto">
            <a:xfrm>
              <a:off x="4455351"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Rectangle: Top Corners Rounded 61">
              <a:extLst>
                <a:ext uri="{FF2B5EF4-FFF2-40B4-BE49-F238E27FC236}">
                  <a16:creationId xmlns:a16="http://schemas.microsoft.com/office/drawing/2014/main" id="{6AEC91EA-755F-F2B6-8ED4-96B54B7781BE}"/>
                </a:ext>
              </a:extLst>
            </p:cNvPr>
            <p:cNvSpPr/>
            <p:nvPr userDrawn="1"/>
          </p:nvSpPr>
          <p:spPr bwMode="auto">
            <a:xfrm>
              <a:off x="7307014"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89EE6D21-01AC-BE5E-6C41-C48F4A3D27D6}"/>
                </a:ext>
              </a:extLst>
            </p:cNvPr>
            <p:cNvSpPr/>
            <p:nvPr userDrawn="1"/>
          </p:nvSpPr>
          <p:spPr bwMode="auto">
            <a:xfrm>
              <a:off x="1015867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0" name="Text Placeholder 32">
            <a:extLst>
              <a:ext uri="{FF2B5EF4-FFF2-40B4-BE49-F238E27FC236}">
                <a16:creationId xmlns:a16="http://schemas.microsoft.com/office/drawing/2014/main" id="{50B83DE7-BD8C-CDDB-3B84-46A3FD421D3D}"/>
              </a:ext>
            </a:extLst>
          </p:cNvPr>
          <p:cNvSpPr>
            <a:spLocks noGrp="1"/>
          </p:cNvSpPr>
          <p:nvPr>
            <p:ph type="body" sz="quarter" idx="12"/>
          </p:nvPr>
        </p:nvSpPr>
        <p:spPr>
          <a:xfrm>
            <a:off x="573707" y="4774267"/>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1" name="Text Placeholder 32">
            <a:extLst>
              <a:ext uri="{FF2B5EF4-FFF2-40B4-BE49-F238E27FC236}">
                <a16:creationId xmlns:a16="http://schemas.microsoft.com/office/drawing/2014/main" id="{961275AA-B699-93FE-445A-39328DEDD692}"/>
              </a:ext>
            </a:extLst>
          </p:cNvPr>
          <p:cNvSpPr>
            <a:spLocks noGrp="1"/>
          </p:cNvSpPr>
          <p:nvPr>
            <p:ph type="body" sz="quarter" idx="13"/>
          </p:nvPr>
        </p:nvSpPr>
        <p:spPr>
          <a:xfrm>
            <a:off x="3425371"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2" name="Text Placeholder 32">
            <a:extLst>
              <a:ext uri="{FF2B5EF4-FFF2-40B4-BE49-F238E27FC236}">
                <a16:creationId xmlns:a16="http://schemas.microsoft.com/office/drawing/2014/main" id="{24FD3951-3FEF-7846-3F81-F097C6179ABA}"/>
              </a:ext>
            </a:extLst>
          </p:cNvPr>
          <p:cNvSpPr>
            <a:spLocks noGrp="1"/>
          </p:cNvSpPr>
          <p:nvPr>
            <p:ph type="body" sz="quarter" idx="14"/>
          </p:nvPr>
        </p:nvSpPr>
        <p:spPr>
          <a:xfrm>
            <a:off x="6277033"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3" name="Text Placeholder 32">
            <a:extLst>
              <a:ext uri="{FF2B5EF4-FFF2-40B4-BE49-F238E27FC236}">
                <a16:creationId xmlns:a16="http://schemas.microsoft.com/office/drawing/2014/main" id="{E8CDDB04-BD57-0D20-7740-82524B1E8ECA}"/>
              </a:ext>
            </a:extLst>
          </p:cNvPr>
          <p:cNvSpPr>
            <a:spLocks noGrp="1"/>
          </p:cNvSpPr>
          <p:nvPr>
            <p:ph type="body" sz="quarter" idx="15"/>
          </p:nvPr>
        </p:nvSpPr>
        <p:spPr>
          <a:xfrm>
            <a:off x="9128698"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47883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FF648187-E23D-E2FF-9DB1-B2A71928EB8A}"/>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Freeform: Shape 3">
            <a:extLst>
              <a:ext uri="{FF2B5EF4-FFF2-40B4-BE49-F238E27FC236}">
                <a16:creationId xmlns:a16="http://schemas.microsoft.com/office/drawing/2014/main" id="{EF81B2BC-2E09-C978-E1CA-9B1C31CBE71D}"/>
              </a:ext>
            </a:extLst>
          </p:cNvPr>
          <p:cNvSpPr/>
          <p:nvPr/>
        </p:nvSpPr>
        <p:spPr bwMode="auto">
          <a:xfrm>
            <a:off x="457200"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 name="Freeform: Shape 4">
            <a:extLst>
              <a:ext uri="{FF2B5EF4-FFF2-40B4-BE49-F238E27FC236}">
                <a16:creationId xmlns:a16="http://schemas.microsoft.com/office/drawing/2014/main" id="{4DDD74BA-95AD-E455-2B3A-C463B788D3EC}"/>
              </a:ext>
            </a:extLst>
          </p:cNvPr>
          <p:cNvSpPr>
            <a:spLocks/>
          </p:cNvSpPr>
          <p:nvPr/>
        </p:nvSpPr>
        <p:spPr bwMode="auto">
          <a:xfrm>
            <a:off x="2733321"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6" name="Freeform: Shape 5">
            <a:extLst>
              <a:ext uri="{FF2B5EF4-FFF2-40B4-BE49-F238E27FC236}">
                <a16:creationId xmlns:a16="http://schemas.microsoft.com/office/drawing/2014/main" id="{7DCBE548-F4CC-88AD-39F0-3C3AC3F3E1CF}"/>
              </a:ext>
            </a:extLst>
          </p:cNvPr>
          <p:cNvSpPr>
            <a:spLocks/>
          </p:cNvSpPr>
          <p:nvPr/>
        </p:nvSpPr>
        <p:spPr bwMode="auto">
          <a:xfrm>
            <a:off x="5009442"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7" name="Freeform: Shape 6">
            <a:extLst>
              <a:ext uri="{FF2B5EF4-FFF2-40B4-BE49-F238E27FC236}">
                <a16:creationId xmlns:a16="http://schemas.microsoft.com/office/drawing/2014/main" id="{8714DA89-B726-6A32-4743-31252078F72C}"/>
              </a:ext>
            </a:extLst>
          </p:cNvPr>
          <p:cNvSpPr>
            <a:spLocks/>
          </p:cNvSpPr>
          <p:nvPr/>
        </p:nvSpPr>
        <p:spPr bwMode="auto">
          <a:xfrm>
            <a:off x="7285564"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8" name="Freeform: Shape 7">
            <a:extLst>
              <a:ext uri="{FF2B5EF4-FFF2-40B4-BE49-F238E27FC236}">
                <a16:creationId xmlns:a16="http://schemas.microsoft.com/office/drawing/2014/main" id="{E2ECE1BD-D08C-661B-8FFA-728B8F2018ED}"/>
              </a:ext>
            </a:extLst>
          </p:cNvPr>
          <p:cNvSpPr>
            <a:spLocks/>
          </p:cNvSpPr>
          <p:nvPr/>
        </p:nvSpPr>
        <p:spPr bwMode="auto">
          <a:xfrm>
            <a:off x="9561685"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9" name="Picture 8">
            <a:extLst>
              <a:ext uri="{FF2B5EF4-FFF2-40B4-BE49-F238E27FC236}">
                <a16:creationId xmlns:a16="http://schemas.microsoft.com/office/drawing/2014/main" id="{8BD7934D-DE9C-154D-BD83-EB62886D728D}"/>
              </a:ext>
            </a:extLst>
          </p:cNvPr>
          <p:cNvPicPr>
            <a:picLocks/>
          </p:cNvPicPr>
          <p:nvPr/>
        </p:nvPicPr>
        <p:blipFill>
          <a:blip r:embed="rId2"/>
          <a:stretch>
            <a:fillRect/>
          </a:stretch>
        </p:blipFill>
        <p:spPr>
          <a:xfrm>
            <a:off x="1062806" y="3502272"/>
            <a:ext cx="961902" cy="961902"/>
          </a:xfrm>
          <a:prstGeom prst="rect">
            <a:avLst/>
          </a:prstGeom>
        </p:spPr>
      </p:pic>
      <p:pic>
        <p:nvPicPr>
          <p:cNvPr id="10" name="Picture 9">
            <a:extLst>
              <a:ext uri="{FF2B5EF4-FFF2-40B4-BE49-F238E27FC236}">
                <a16:creationId xmlns:a16="http://schemas.microsoft.com/office/drawing/2014/main" id="{AF3517E0-ED49-8523-CA8D-352F12E240FD}"/>
              </a:ext>
            </a:extLst>
          </p:cNvPr>
          <p:cNvPicPr>
            <a:picLocks/>
          </p:cNvPicPr>
          <p:nvPr/>
        </p:nvPicPr>
        <p:blipFill>
          <a:blip r:embed="rId2"/>
          <a:stretch>
            <a:fillRect/>
          </a:stretch>
        </p:blipFill>
        <p:spPr>
          <a:xfrm>
            <a:off x="5615048" y="3502272"/>
            <a:ext cx="961902" cy="961902"/>
          </a:xfrm>
          <a:prstGeom prst="rect">
            <a:avLst/>
          </a:prstGeom>
        </p:spPr>
      </p:pic>
      <p:pic>
        <p:nvPicPr>
          <p:cNvPr id="11" name="Picture 10">
            <a:extLst>
              <a:ext uri="{FF2B5EF4-FFF2-40B4-BE49-F238E27FC236}">
                <a16:creationId xmlns:a16="http://schemas.microsoft.com/office/drawing/2014/main" id="{5CE9C46F-7C7D-93CB-8417-93696F8E8714}"/>
              </a:ext>
            </a:extLst>
          </p:cNvPr>
          <p:cNvPicPr>
            <a:picLocks/>
          </p:cNvPicPr>
          <p:nvPr/>
        </p:nvPicPr>
        <p:blipFill>
          <a:blip r:embed="rId2"/>
          <a:stretch>
            <a:fillRect/>
          </a:stretch>
        </p:blipFill>
        <p:spPr>
          <a:xfrm>
            <a:off x="7891170" y="3502272"/>
            <a:ext cx="961902" cy="961902"/>
          </a:xfrm>
          <a:prstGeom prst="rect">
            <a:avLst/>
          </a:prstGeom>
        </p:spPr>
      </p:pic>
      <p:pic>
        <p:nvPicPr>
          <p:cNvPr id="12" name="Picture 11">
            <a:extLst>
              <a:ext uri="{FF2B5EF4-FFF2-40B4-BE49-F238E27FC236}">
                <a16:creationId xmlns:a16="http://schemas.microsoft.com/office/drawing/2014/main" id="{AAB7209E-AD02-DA88-E2D7-109766A392DE}"/>
              </a:ext>
            </a:extLst>
          </p:cNvPr>
          <p:cNvPicPr>
            <a:picLocks/>
          </p:cNvPicPr>
          <p:nvPr/>
        </p:nvPicPr>
        <p:blipFill>
          <a:blip r:embed="rId2"/>
          <a:stretch>
            <a:fillRect/>
          </a:stretch>
        </p:blipFill>
        <p:spPr>
          <a:xfrm>
            <a:off x="3338927" y="3502272"/>
            <a:ext cx="961902" cy="961902"/>
          </a:xfrm>
          <a:prstGeom prst="rect">
            <a:avLst/>
          </a:prstGeom>
        </p:spPr>
      </p:pic>
      <p:sp>
        <p:nvSpPr>
          <p:cNvPr id="13" name="TextBox 12">
            <a:extLst>
              <a:ext uri="{FF2B5EF4-FFF2-40B4-BE49-F238E27FC236}">
                <a16:creationId xmlns:a16="http://schemas.microsoft.com/office/drawing/2014/main" id="{653B89A5-CFAA-34D5-0FDB-71E5CB144B4D}"/>
              </a:ext>
            </a:extLst>
          </p:cNvPr>
          <p:cNvSpPr txBox="1"/>
          <p:nvPr/>
        </p:nvSpPr>
        <p:spPr>
          <a:xfrm>
            <a:off x="367759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4" name="TextBox 13">
            <a:extLst>
              <a:ext uri="{FF2B5EF4-FFF2-40B4-BE49-F238E27FC236}">
                <a16:creationId xmlns:a16="http://schemas.microsoft.com/office/drawing/2014/main" id="{B19092DF-7C09-D1D9-EFA8-F7C5F93F0877}"/>
              </a:ext>
            </a:extLst>
          </p:cNvPr>
          <p:cNvSpPr txBox="1"/>
          <p:nvPr/>
        </p:nvSpPr>
        <p:spPr>
          <a:xfrm>
            <a:off x="5959970"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5" name="TextBox 14">
            <a:extLst>
              <a:ext uri="{FF2B5EF4-FFF2-40B4-BE49-F238E27FC236}">
                <a16:creationId xmlns:a16="http://schemas.microsoft.com/office/drawing/2014/main" id="{4A3AC4BD-E802-EA8D-3554-5F353A9EDB58}"/>
              </a:ext>
            </a:extLst>
          </p:cNvPr>
          <p:cNvSpPr txBox="1"/>
          <p:nvPr/>
        </p:nvSpPr>
        <p:spPr>
          <a:xfrm>
            <a:off x="8210643"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6" name="Text Placeholder 32">
            <a:extLst>
              <a:ext uri="{FF2B5EF4-FFF2-40B4-BE49-F238E27FC236}">
                <a16:creationId xmlns:a16="http://schemas.microsoft.com/office/drawing/2014/main" id="{6FC2B4A2-30FF-7E5A-9E9B-156C5AB0866D}"/>
              </a:ext>
            </a:extLst>
          </p:cNvPr>
          <p:cNvSpPr>
            <a:spLocks noGrp="1"/>
          </p:cNvSpPr>
          <p:nvPr>
            <p:ph type="body" sz="quarter" idx="16"/>
          </p:nvPr>
        </p:nvSpPr>
        <p:spPr>
          <a:xfrm>
            <a:off x="573707"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Box 16">
            <a:extLst>
              <a:ext uri="{FF2B5EF4-FFF2-40B4-BE49-F238E27FC236}">
                <a16:creationId xmlns:a16="http://schemas.microsoft.com/office/drawing/2014/main" id="{A75428AF-6DF1-4746-B668-F3098725B7A6}"/>
              </a:ext>
            </a:extLst>
          </p:cNvPr>
          <p:cNvSpPr txBox="1"/>
          <p:nvPr/>
        </p:nvSpPr>
        <p:spPr>
          <a:xfrm>
            <a:off x="1451484"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8" name="Rectangle: Top Corners Rounded 17">
            <a:extLst>
              <a:ext uri="{FF2B5EF4-FFF2-40B4-BE49-F238E27FC236}">
                <a16:creationId xmlns:a16="http://schemas.microsoft.com/office/drawing/2014/main" id="{E2C695AC-5F36-947C-DCAF-A0A578A47EB5}"/>
              </a:ext>
            </a:extLst>
          </p:cNvPr>
          <p:cNvSpPr/>
          <p:nvPr/>
        </p:nvSpPr>
        <p:spPr bwMode="auto">
          <a:xfrm>
            <a:off x="1328940"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Rectangle: Top Corners Rounded 18">
            <a:extLst>
              <a:ext uri="{FF2B5EF4-FFF2-40B4-BE49-F238E27FC236}">
                <a16:creationId xmlns:a16="http://schemas.microsoft.com/office/drawing/2014/main" id="{D091F491-59F9-47D0-F0E7-3A44D88AD88F}"/>
              </a:ext>
            </a:extLst>
          </p:cNvPr>
          <p:cNvSpPr/>
          <p:nvPr/>
        </p:nvSpPr>
        <p:spPr bwMode="auto">
          <a:xfrm>
            <a:off x="3605061"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Rectangle: Top Corners Rounded 19">
            <a:extLst>
              <a:ext uri="{FF2B5EF4-FFF2-40B4-BE49-F238E27FC236}">
                <a16:creationId xmlns:a16="http://schemas.microsoft.com/office/drawing/2014/main" id="{DF14DDA7-E9AA-807A-7524-C2118E7F3286}"/>
              </a:ext>
            </a:extLst>
          </p:cNvPr>
          <p:cNvSpPr/>
          <p:nvPr/>
        </p:nvSpPr>
        <p:spPr bwMode="auto">
          <a:xfrm>
            <a:off x="5881182"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 name="Rectangle: Top Corners Rounded 20">
            <a:extLst>
              <a:ext uri="{FF2B5EF4-FFF2-40B4-BE49-F238E27FC236}">
                <a16:creationId xmlns:a16="http://schemas.microsoft.com/office/drawing/2014/main" id="{BBB2846A-A15C-C0E0-5540-822A3BD89B21}"/>
              </a:ext>
            </a:extLst>
          </p:cNvPr>
          <p:cNvSpPr/>
          <p:nvPr/>
        </p:nvSpPr>
        <p:spPr bwMode="auto">
          <a:xfrm>
            <a:off x="8157304"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 Placeholder 32">
            <a:extLst>
              <a:ext uri="{FF2B5EF4-FFF2-40B4-BE49-F238E27FC236}">
                <a16:creationId xmlns:a16="http://schemas.microsoft.com/office/drawing/2014/main" id="{0598D561-2E69-CCA7-6AD1-EE34A4D59ED8}"/>
              </a:ext>
            </a:extLst>
          </p:cNvPr>
          <p:cNvSpPr>
            <a:spLocks noGrp="1"/>
          </p:cNvSpPr>
          <p:nvPr>
            <p:ph type="body" sz="quarter" idx="17"/>
          </p:nvPr>
        </p:nvSpPr>
        <p:spPr>
          <a:xfrm>
            <a:off x="2849828"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23FD4EF1-E1FB-25CA-127B-CA1FDDB62861}"/>
              </a:ext>
            </a:extLst>
          </p:cNvPr>
          <p:cNvSpPr>
            <a:spLocks noGrp="1"/>
          </p:cNvSpPr>
          <p:nvPr>
            <p:ph type="body" sz="quarter" idx="18"/>
          </p:nvPr>
        </p:nvSpPr>
        <p:spPr>
          <a:xfrm>
            <a:off x="5125949"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A8A827EE-F8C5-7D59-F7BC-A0195DEF5AD2}"/>
              </a:ext>
            </a:extLst>
          </p:cNvPr>
          <p:cNvSpPr>
            <a:spLocks noGrp="1"/>
          </p:cNvSpPr>
          <p:nvPr>
            <p:ph type="body" sz="quarter" idx="19"/>
          </p:nvPr>
        </p:nvSpPr>
        <p:spPr>
          <a:xfrm>
            <a:off x="7402071"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42951386-F4F2-A97E-CB56-D26970E66C87}"/>
              </a:ext>
            </a:extLst>
          </p:cNvPr>
          <p:cNvSpPr>
            <a:spLocks noGrp="1"/>
          </p:cNvSpPr>
          <p:nvPr>
            <p:ph type="body" sz="quarter" idx="20"/>
          </p:nvPr>
        </p:nvSpPr>
        <p:spPr>
          <a:xfrm>
            <a:off x="9678192"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6" name="Picture 25">
            <a:extLst>
              <a:ext uri="{FF2B5EF4-FFF2-40B4-BE49-F238E27FC236}">
                <a16:creationId xmlns:a16="http://schemas.microsoft.com/office/drawing/2014/main" id="{2C61BAD3-A5B6-1292-5752-5E260787E64C}"/>
              </a:ext>
            </a:extLst>
          </p:cNvPr>
          <p:cNvPicPr>
            <a:picLocks/>
          </p:cNvPicPr>
          <p:nvPr/>
        </p:nvPicPr>
        <p:blipFill>
          <a:blip r:embed="rId2"/>
          <a:stretch>
            <a:fillRect/>
          </a:stretch>
        </p:blipFill>
        <p:spPr>
          <a:xfrm>
            <a:off x="10167291" y="3502272"/>
            <a:ext cx="961902" cy="961902"/>
          </a:xfrm>
          <a:prstGeom prst="rect">
            <a:avLst/>
          </a:prstGeom>
        </p:spPr>
      </p:pic>
      <p:sp>
        <p:nvSpPr>
          <p:cNvPr id="27" name="Rectangle: Top Corners Rounded 26">
            <a:extLst>
              <a:ext uri="{FF2B5EF4-FFF2-40B4-BE49-F238E27FC236}">
                <a16:creationId xmlns:a16="http://schemas.microsoft.com/office/drawing/2014/main" id="{832C2B4F-DF47-2B02-3760-1BA9C965559E}"/>
              </a:ext>
            </a:extLst>
          </p:cNvPr>
          <p:cNvSpPr/>
          <p:nvPr/>
        </p:nvSpPr>
        <p:spPr bwMode="auto">
          <a:xfrm>
            <a:off x="10433425"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TextBox 27">
            <a:extLst>
              <a:ext uri="{FF2B5EF4-FFF2-40B4-BE49-F238E27FC236}">
                <a16:creationId xmlns:a16="http://schemas.microsoft.com/office/drawing/2014/main" id="{4DE3AB46-501A-55BC-3643-171087282F5E}"/>
              </a:ext>
            </a:extLst>
          </p:cNvPr>
          <p:cNvSpPr txBox="1"/>
          <p:nvPr/>
        </p:nvSpPr>
        <p:spPr>
          <a:xfrm>
            <a:off x="10514148" y="2263970"/>
            <a:ext cx="268188" cy="434281"/>
          </a:xfrm>
          <a:custGeom>
            <a:avLst/>
            <a:gdLst/>
            <a:ahLst/>
            <a:cxnLst/>
            <a:rect l="l" t="t" r="r" b="b"/>
            <a:pathLst>
              <a:path w="268188" h="434281">
                <a:moveTo>
                  <a:pt x="22622" y="0"/>
                </a:moveTo>
                <a:lnTo>
                  <a:pt x="248543" y="0"/>
                </a:lnTo>
                <a:lnTo>
                  <a:pt x="248543" y="76795"/>
                </a:lnTo>
                <a:lnTo>
                  <a:pt x="94357" y="76795"/>
                </a:lnTo>
                <a:lnTo>
                  <a:pt x="88404" y="162223"/>
                </a:lnTo>
                <a:cubicBezTo>
                  <a:pt x="103684" y="161032"/>
                  <a:pt x="116880" y="160437"/>
                  <a:pt x="127992" y="160437"/>
                </a:cubicBezTo>
                <a:cubicBezTo>
                  <a:pt x="171847" y="160437"/>
                  <a:pt x="206177" y="171946"/>
                  <a:pt x="230981" y="194965"/>
                </a:cubicBezTo>
                <a:cubicBezTo>
                  <a:pt x="255786" y="217984"/>
                  <a:pt x="268188" y="248940"/>
                  <a:pt x="268188" y="287834"/>
                </a:cubicBezTo>
                <a:cubicBezTo>
                  <a:pt x="268188" y="330895"/>
                  <a:pt x="253405" y="366068"/>
                  <a:pt x="223838" y="393353"/>
                </a:cubicBezTo>
                <a:cubicBezTo>
                  <a:pt x="194271" y="420638"/>
                  <a:pt x="154186" y="434281"/>
                  <a:pt x="103585" y="434281"/>
                </a:cubicBezTo>
                <a:cubicBezTo>
                  <a:pt x="62508" y="434281"/>
                  <a:pt x="27980" y="428129"/>
                  <a:pt x="0" y="415826"/>
                </a:cubicBezTo>
                <a:lnTo>
                  <a:pt x="0" y="335459"/>
                </a:lnTo>
                <a:cubicBezTo>
                  <a:pt x="29171" y="353318"/>
                  <a:pt x="60226" y="362248"/>
                  <a:pt x="93167" y="362248"/>
                </a:cubicBezTo>
                <a:cubicBezTo>
                  <a:pt x="117971" y="362248"/>
                  <a:pt x="137369" y="356344"/>
                  <a:pt x="151358" y="344537"/>
                </a:cubicBezTo>
                <a:cubicBezTo>
                  <a:pt x="165348" y="332730"/>
                  <a:pt x="172343" y="316706"/>
                  <a:pt x="172343" y="296466"/>
                </a:cubicBezTo>
                <a:cubicBezTo>
                  <a:pt x="172343" y="254199"/>
                  <a:pt x="142478" y="233065"/>
                  <a:pt x="82749" y="233065"/>
                </a:cubicBezTo>
                <a:cubicBezTo>
                  <a:pt x="60722" y="233065"/>
                  <a:pt x="35322" y="234752"/>
                  <a:pt x="6549" y="238125"/>
                </a:cubicBezTo>
                <a:lnTo>
                  <a:pt x="22622" y="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accent4"/>
              </a:solidFill>
              <a:effectLst/>
              <a:uLnTx/>
              <a:uFillTx/>
              <a:cs typeface="Segoe UI Semibold"/>
            </a:endParaRPr>
          </a:p>
        </p:txBody>
      </p:sp>
    </p:spTree>
    <p:extLst>
      <p:ext uri="{BB962C8B-B14F-4D97-AF65-F5344CB8AC3E}">
        <p14:creationId xmlns:p14="http://schemas.microsoft.com/office/powerpoint/2010/main" val="39128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Top Corners Rounded 2">
            <a:extLst>
              <a:ext uri="{FF2B5EF4-FFF2-40B4-BE49-F238E27FC236}">
                <a16:creationId xmlns:a16="http://schemas.microsoft.com/office/drawing/2014/main" id="{8B013DF3-9725-FB69-986F-2A85E0BD3D60}"/>
              </a:ext>
            </a:extLst>
          </p:cNvPr>
          <p:cNvSpPr/>
          <p:nvPr/>
        </p:nvSpPr>
        <p:spPr bwMode="auto">
          <a:xfrm rot="10800000">
            <a:off x="-1" y="1476374"/>
            <a:ext cx="12192000" cy="2587551"/>
          </a:xfrm>
          <a:prstGeom prst="round2SameRect">
            <a:avLst>
              <a:gd name="adj1" fmla="val 3229"/>
              <a:gd name="adj2" fmla="val 0"/>
            </a:avLst>
          </a:prstGeom>
          <a:gradFill flip="none" rotWithShape="1">
            <a:gsLst>
              <a:gs pos="100000">
                <a:srgbClr val="5C2D91">
                  <a:alpha val="15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Freeform 16">
            <a:extLst>
              <a:ext uri="{FF2B5EF4-FFF2-40B4-BE49-F238E27FC236}">
                <a16:creationId xmlns:a16="http://schemas.microsoft.com/office/drawing/2014/main" id="{5159C527-2B28-F73D-E13E-4DA14225EA10}"/>
              </a:ext>
            </a:extLst>
          </p:cNvPr>
          <p:cNvSpPr>
            <a:spLocks/>
          </p:cNvSpPr>
          <p:nvPr/>
        </p:nvSpPr>
        <p:spPr bwMode="auto">
          <a:xfrm>
            <a:off x="457199" y="1866900"/>
            <a:ext cx="11277596" cy="4701589"/>
          </a:xfrm>
          <a:prstGeom prst="roundRect">
            <a:avLst>
              <a:gd name="adj" fmla="val 243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D1B9E72F-822B-E439-E5E7-DE50047688D2}"/>
              </a:ext>
            </a:extLst>
          </p:cNvPr>
          <p:cNvSpPr>
            <a:spLocks noGrp="1"/>
          </p:cNvSpPr>
          <p:nvPr>
            <p:ph type="body" sz="quarter" idx="12"/>
          </p:nvPr>
        </p:nvSpPr>
        <p:spPr>
          <a:xfrm>
            <a:off x="457200" y="1551049"/>
            <a:ext cx="11020425" cy="246221"/>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6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99928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8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Freeform: Shape 7">
            <a:extLst>
              <a:ext uri="{FF2B5EF4-FFF2-40B4-BE49-F238E27FC236}">
                <a16:creationId xmlns:a16="http://schemas.microsoft.com/office/drawing/2014/main" id="{BE455C6D-04A2-A30E-0946-6EBDC0731361}"/>
              </a:ext>
            </a:extLst>
          </p:cNvPr>
          <p:cNvSpPr>
            <a:spLocks/>
          </p:cNvSpPr>
          <p:nvPr/>
        </p:nvSpPr>
        <p:spPr bwMode="auto">
          <a:xfrm>
            <a:off x="457202" y="1882084"/>
            <a:ext cx="11277599" cy="4633016"/>
          </a:xfrm>
          <a:custGeom>
            <a:avLst/>
            <a:gdLst>
              <a:gd name="connsiteX0" fmla="*/ 104587 w 11277599"/>
              <a:gd name="connsiteY0" fmla="*/ 0 h 4633016"/>
              <a:gd name="connsiteX1" fmla="*/ 1879600 w 11277599"/>
              <a:gd name="connsiteY1" fmla="*/ 0 h 4633016"/>
              <a:gd name="connsiteX2" fmla="*/ 3496115 w 11277599"/>
              <a:gd name="connsiteY2" fmla="*/ 0 h 4633016"/>
              <a:gd name="connsiteX3" fmla="*/ 7781485 w 11277599"/>
              <a:gd name="connsiteY3" fmla="*/ 0 h 4633016"/>
              <a:gd name="connsiteX4" fmla="*/ 9474200 w 11277599"/>
              <a:gd name="connsiteY4" fmla="*/ 0 h 4633016"/>
              <a:gd name="connsiteX5" fmla="*/ 11173012 w 11277599"/>
              <a:gd name="connsiteY5" fmla="*/ 0 h 4633016"/>
              <a:gd name="connsiteX6" fmla="*/ 11277599 w 11277599"/>
              <a:gd name="connsiteY6" fmla="*/ 104587 h 4633016"/>
              <a:gd name="connsiteX7" fmla="*/ 11277599 w 11277599"/>
              <a:gd name="connsiteY7" fmla="*/ 360047 h 4633016"/>
              <a:gd name="connsiteX8" fmla="*/ 11277599 w 11277599"/>
              <a:gd name="connsiteY8" fmla="*/ 1514287 h 4633016"/>
              <a:gd name="connsiteX9" fmla="*/ 11277599 w 11277599"/>
              <a:gd name="connsiteY9" fmla="*/ 1769747 h 4633016"/>
              <a:gd name="connsiteX10" fmla="*/ 11277599 w 11277599"/>
              <a:gd name="connsiteY10" fmla="*/ 2863269 h 4633016"/>
              <a:gd name="connsiteX11" fmla="*/ 11277599 w 11277599"/>
              <a:gd name="connsiteY11" fmla="*/ 3118729 h 4633016"/>
              <a:gd name="connsiteX12" fmla="*/ 11277599 w 11277599"/>
              <a:gd name="connsiteY12" fmla="*/ 4272969 h 4633016"/>
              <a:gd name="connsiteX13" fmla="*/ 11277599 w 11277599"/>
              <a:gd name="connsiteY13" fmla="*/ 4528429 h 4633016"/>
              <a:gd name="connsiteX14" fmla="*/ 11173012 w 11277599"/>
              <a:gd name="connsiteY14" fmla="*/ 4633016 h 4633016"/>
              <a:gd name="connsiteX15" fmla="*/ 9474200 w 11277599"/>
              <a:gd name="connsiteY15" fmla="*/ 4633016 h 4633016"/>
              <a:gd name="connsiteX16" fmla="*/ 7781485 w 11277599"/>
              <a:gd name="connsiteY16" fmla="*/ 4633016 h 4633016"/>
              <a:gd name="connsiteX17" fmla="*/ 3496115 w 11277599"/>
              <a:gd name="connsiteY17" fmla="*/ 4633016 h 4633016"/>
              <a:gd name="connsiteX18" fmla="*/ 1879600 w 11277599"/>
              <a:gd name="connsiteY18" fmla="*/ 4633016 h 4633016"/>
              <a:gd name="connsiteX19" fmla="*/ 104587 w 11277599"/>
              <a:gd name="connsiteY19" fmla="*/ 4633016 h 4633016"/>
              <a:gd name="connsiteX20" fmla="*/ 0 w 11277599"/>
              <a:gd name="connsiteY20" fmla="*/ 4528429 h 4633016"/>
              <a:gd name="connsiteX21" fmla="*/ 0 w 11277599"/>
              <a:gd name="connsiteY21" fmla="*/ 4272969 h 4633016"/>
              <a:gd name="connsiteX22" fmla="*/ 0 w 11277599"/>
              <a:gd name="connsiteY22" fmla="*/ 3118729 h 4633016"/>
              <a:gd name="connsiteX23" fmla="*/ 0 w 11277599"/>
              <a:gd name="connsiteY23" fmla="*/ 2863269 h 4633016"/>
              <a:gd name="connsiteX24" fmla="*/ 0 w 11277599"/>
              <a:gd name="connsiteY24" fmla="*/ 1769747 h 4633016"/>
              <a:gd name="connsiteX25" fmla="*/ 0 w 11277599"/>
              <a:gd name="connsiteY25" fmla="*/ 1514287 h 4633016"/>
              <a:gd name="connsiteX26" fmla="*/ 0 w 11277599"/>
              <a:gd name="connsiteY26" fmla="*/ 360047 h 4633016"/>
              <a:gd name="connsiteX27" fmla="*/ 0 w 11277599"/>
              <a:gd name="connsiteY27" fmla="*/ 104587 h 4633016"/>
              <a:gd name="connsiteX28" fmla="*/ 104587 w 11277599"/>
              <a:gd name="connsiteY28" fmla="*/ 0 h 46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77599" h="463301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1514287"/>
                </a:lnTo>
                <a:lnTo>
                  <a:pt x="11277599" y="1769747"/>
                </a:lnTo>
                <a:lnTo>
                  <a:pt x="11277599" y="2863269"/>
                </a:lnTo>
                <a:lnTo>
                  <a:pt x="11277599" y="3118729"/>
                </a:lnTo>
                <a:lnTo>
                  <a:pt x="11277599" y="4272969"/>
                </a:lnTo>
                <a:lnTo>
                  <a:pt x="11277599" y="4528429"/>
                </a:lnTo>
                <a:cubicBezTo>
                  <a:pt x="11277599" y="4586191"/>
                  <a:pt x="11230774" y="4633016"/>
                  <a:pt x="11173012" y="4633016"/>
                </a:cubicBezTo>
                <a:lnTo>
                  <a:pt x="9474200" y="4633016"/>
                </a:lnTo>
                <a:lnTo>
                  <a:pt x="7781485" y="4633016"/>
                </a:lnTo>
                <a:lnTo>
                  <a:pt x="3496115" y="4633016"/>
                </a:lnTo>
                <a:lnTo>
                  <a:pt x="1879600" y="4633016"/>
                </a:lnTo>
                <a:lnTo>
                  <a:pt x="104587" y="4633016"/>
                </a:lnTo>
                <a:cubicBezTo>
                  <a:pt x="46825" y="4633016"/>
                  <a:pt x="0" y="4586191"/>
                  <a:pt x="0" y="4528429"/>
                </a:cubicBezTo>
                <a:lnTo>
                  <a:pt x="0" y="4272969"/>
                </a:lnTo>
                <a:lnTo>
                  <a:pt x="0" y="3118729"/>
                </a:lnTo>
                <a:lnTo>
                  <a:pt x="0" y="2863269"/>
                </a:lnTo>
                <a:lnTo>
                  <a:pt x="0" y="1769747"/>
                </a:lnTo>
                <a:lnTo>
                  <a:pt x="0" y="151428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9" name="Text Placeholder 32">
            <a:extLst>
              <a:ext uri="{FF2B5EF4-FFF2-40B4-BE49-F238E27FC236}">
                <a16:creationId xmlns:a16="http://schemas.microsoft.com/office/drawing/2014/main" id="{F5DC809C-5BAB-1B38-B512-AFEB57B216E8}"/>
              </a:ext>
            </a:extLst>
          </p:cNvPr>
          <p:cNvSpPr>
            <a:spLocks noGrp="1"/>
          </p:cNvSpPr>
          <p:nvPr>
            <p:ph type="body" sz="quarter" idx="12"/>
          </p:nvPr>
        </p:nvSpPr>
        <p:spPr>
          <a:xfrm>
            <a:off x="457200" y="1408174"/>
            <a:ext cx="11020425" cy="276999"/>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67775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9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BC80E0CD-CC42-8D7E-1E5D-47C92EF6B2C6}"/>
              </a:ext>
            </a:extLst>
          </p:cNvPr>
          <p:cNvSpPr>
            <a:spLocks/>
          </p:cNvSpPr>
          <p:nvPr/>
        </p:nvSpPr>
        <p:spPr bwMode="auto">
          <a:xfrm>
            <a:off x="457202" y="1408174"/>
            <a:ext cx="11277599" cy="5106926"/>
          </a:xfrm>
          <a:custGeom>
            <a:avLst/>
            <a:gdLst>
              <a:gd name="connsiteX0" fmla="*/ 104587 w 11277599"/>
              <a:gd name="connsiteY0" fmla="*/ 0 h 5106926"/>
              <a:gd name="connsiteX1" fmla="*/ 1879600 w 11277599"/>
              <a:gd name="connsiteY1" fmla="*/ 0 h 5106926"/>
              <a:gd name="connsiteX2" fmla="*/ 3496115 w 11277599"/>
              <a:gd name="connsiteY2" fmla="*/ 0 h 5106926"/>
              <a:gd name="connsiteX3" fmla="*/ 7781485 w 11277599"/>
              <a:gd name="connsiteY3" fmla="*/ 0 h 5106926"/>
              <a:gd name="connsiteX4" fmla="*/ 9474200 w 11277599"/>
              <a:gd name="connsiteY4" fmla="*/ 0 h 5106926"/>
              <a:gd name="connsiteX5" fmla="*/ 11173012 w 11277599"/>
              <a:gd name="connsiteY5" fmla="*/ 0 h 5106926"/>
              <a:gd name="connsiteX6" fmla="*/ 11277599 w 11277599"/>
              <a:gd name="connsiteY6" fmla="*/ 104587 h 5106926"/>
              <a:gd name="connsiteX7" fmla="*/ 11277599 w 11277599"/>
              <a:gd name="connsiteY7" fmla="*/ 360047 h 5106926"/>
              <a:gd name="connsiteX8" fmla="*/ 11277599 w 11277599"/>
              <a:gd name="connsiteY8" fmla="*/ 578497 h 5106926"/>
              <a:gd name="connsiteX9" fmla="*/ 11277599 w 11277599"/>
              <a:gd name="connsiteY9" fmla="*/ 833957 h 5106926"/>
              <a:gd name="connsiteX10" fmla="*/ 11277599 w 11277599"/>
              <a:gd name="connsiteY10" fmla="*/ 1514287 h 5106926"/>
              <a:gd name="connsiteX11" fmla="*/ 11277599 w 11277599"/>
              <a:gd name="connsiteY11" fmla="*/ 1769747 h 5106926"/>
              <a:gd name="connsiteX12" fmla="*/ 11277599 w 11277599"/>
              <a:gd name="connsiteY12" fmla="*/ 1988197 h 5106926"/>
              <a:gd name="connsiteX13" fmla="*/ 11277599 w 11277599"/>
              <a:gd name="connsiteY13" fmla="*/ 2243657 h 5106926"/>
              <a:gd name="connsiteX14" fmla="*/ 11277599 w 11277599"/>
              <a:gd name="connsiteY14" fmla="*/ 2863269 h 5106926"/>
              <a:gd name="connsiteX15" fmla="*/ 11277599 w 11277599"/>
              <a:gd name="connsiteY15" fmla="*/ 3118729 h 5106926"/>
              <a:gd name="connsiteX16" fmla="*/ 11277599 w 11277599"/>
              <a:gd name="connsiteY16" fmla="*/ 3337179 h 5106926"/>
              <a:gd name="connsiteX17" fmla="*/ 11277599 w 11277599"/>
              <a:gd name="connsiteY17" fmla="*/ 3592639 h 5106926"/>
              <a:gd name="connsiteX18" fmla="*/ 11277599 w 11277599"/>
              <a:gd name="connsiteY18" fmla="*/ 4272969 h 5106926"/>
              <a:gd name="connsiteX19" fmla="*/ 11277599 w 11277599"/>
              <a:gd name="connsiteY19" fmla="*/ 4528429 h 5106926"/>
              <a:gd name="connsiteX20" fmla="*/ 11277599 w 11277599"/>
              <a:gd name="connsiteY20" fmla="*/ 4746879 h 5106926"/>
              <a:gd name="connsiteX21" fmla="*/ 11277599 w 11277599"/>
              <a:gd name="connsiteY21" fmla="*/ 5002339 h 5106926"/>
              <a:gd name="connsiteX22" fmla="*/ 11173012 w 11277599"/>
              <a:gd name="connsiteY22" fmla="*/ 5106926 h 5106926"/>
              <a:gd name="connsiteX23" fmla="*/ 9474200 w 11277599"/>
              <a:gd name="connsiteY23" fmla="*/ 5106926 h 5106926"/>
              <a:gd name="connsiteX24" fmla="*/ 7781485 w 11277599"/>
              <a:gd name="connsiteY24" fmla="*/ 5106926 h 5106926"/>
              <a:gd name="connsiteX25" fmla="*/ 3496115 w 11277599"/>
              <a:gd name="connsiteY25" fmla="*/ 5106926 h 5106926"/>
              <a:gd name="connsiteX26" fmla="*/ 1879600 w 11277599"/>
              <a:gd name="connsiteY26" fmla="*/ 5106926 h 5106926"/>
              <a:gd name="connsiteX27" fmla="*/ 104587 w 11277599"/>
              <a:gd name="connsiteY27" fmla="*/ 5106926 h 5106926"/>
              <a:gd name="connsiteX28" fmla="*/ 0 w 11277599"/>
              <a:gd name="connsiteY28" fmla="*/ 5002339 h 5106926"/>
              <a:gd name="connsiteX29" fmla="*/ 0 w 11277599"/>
              <a:gd name="connsiteY29" fmla="*/ 4746879 h 5106926"/>
              <a:gd name="connsiteX30" fmla="*/ 0 w 11277599"/>
              <a:gd name="connsiteY30" fmla="*/ 4528429 h 5106926"/>
              <a:gd name="connsiteX31" fmla="*/ 0 w 11277599"/>
              <a:gd name="connsiteY31" fmla="*/ 4272969 h 5106926"/>
              <a:gd name="connsiteX32" fmla="*/ 0 w 11277599"/>
              <a:gd name="connsiteY32" fmla="*/ 3592639 h 5106926"/>
              <a:gd name="connsiteX33" fmla="*/ 0 w 11277599"/>
              <a:gd name="connsiteY33" fmla="*/ 3337179 h 5106926"/>
              <a:gd name="connsiteX34" fmla="*/ 0 w 11277599"/>
              <a:gd name="connsiteY34" fmla="*/ 3118729 h 5106926"/>
              <a:gd name="connsiteX35" fmla="*/ 0 w 11277599"/>
              <a:gd name="connsiteY35" fmla="*/ 2863269 h 5106926"/>
              <a:gd name="connsiteX36" fmla="*/ 0 w 11277599"/>
              <a:gd name="connsiteY36" fmla="*/ 2243657 h 5106926"/>
              <a:gd name="connsiteX37" fmla="*/ 0 w 11277599"/>
              <a:gd name="connsiteY37" fmla="*/ 1988197 h 5106926"/>
              <a:gd name="connsiteX38" fmla="*/ 0 w 11277599"/>
              <a:gd name="connsiteY38" fmla="*/ 1769747 h 5106926"/>
              <a:gd name="connsiteX39" fmla="*/ 0 w 11277599"/>
              <a:gd name="connsiteY39" fmla="*/ 1514287 h 5106926"/>
              <a:gd name="connsiteX40" fmla="*/ 0 w 11277599"/>
              <a:gd name="connsiteY40" fmla="*/ 833957 h 5106926"/>
              <a:gd name="connsiteX41" fmla="*/ 0 w 11277599"/>
              <a:gd name="connsiteY41" fmla="*/ 578497 h 5106926"/>
              <a:gd name="connsiteX42" fmla="*/ 0 w 11277599"/>
              <a:gd name="connsiteY42" fmla="*/ 360047 h 5106926"/>
              <a:gd name="connsiteX43" fmla="*/ 0 w 11277599"/>
              <a:gd name="connsiteY43" fmla="*/ 104587 h 5106926"/>
              <a:gd name="connsiteX44" fmla="*/ 104587 w 11277599"/>
              <a:gd name="connsiteY44" fmla="*/ 0 h 51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277599" h="510692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578497"/>
                </a:lnTo>
                <a:lnTo>
                  <a:pt x="11277599" y="833957"/>
                </a:lnTo>
                <a:lnTo>
                  <a:pt x="11277599" y="1514287"/>
                </a:lnTo>
                <a:lnTo>
                  <a:pt x="11277599" y="1769747"/>
                </a:lnTo>
                <a:lnTo>
                  <a:pt x="11277599" y="1988197"/>
                </a:lnTo>
                <a:lnTo>
                  <a:pt x="11277599" y="2243657"/>
                </a:lnTo>
                <a:lnTo>
                  <a:pt x="11277599" y="2863269"/>
                </a:lnTo>
                <a:lnTo>
                  <a:pt x="11277599" y="3118729"/>
                </a:lnTo>
                <a:lnTo>
                  <a:pt x="11277599" y="3337179"/>
                </a:lnTo>
                <a:lnTo>
                  <a:pt x="11277599" y="3592639"/>
                </a:lnTo>
                <a:lnTo>
                  <a:pt x="11277599" y="4272969"/>
                </a:lnTo>
                <a:lnTo>
                  <a:pt x="11277599" y="4528429"/>
                </a:lnTo>
                <a:lnTo>
                  <a:pt x="11277599" y="4746879"/>
                </a:lnTo>
                <a:lnTo>
                  <a:pt x="11277599" y="5002339"/>
                </a:lnTo>
                <a:cubicBezTo>
                  <a:pt x="11277599" y="5060101"/>
                  <a:pt x="11230774" y="5106926"/>
                  <a:pt x="11173012" y="5106926"/>
                </a:cubicBezTo>
                <a:lnTo>
                  <a:pt x="9474200" y="5106926"/>
                </a:lnTo>
                <a:lnTo>
                  <a:pt x="7781485" y="5106926"/>
                </a:lnTo>
                <a:lnTo>
                  <a:pt x="3496115" y="5106926"/>
                </a:lnTo>
                <a:lnTo>
                  <a:pt x="1879600" y="5106926"/>
                </a:lnTo>
                <a:lnTo>
                  <a:pt x="104587" y="5106926"/>
                </a:lnTo>
                <a:cubicBezTo>
                  <a:pt x="46825" y="5106926"/>
                  <a:pt x="0" y="5060101"/>
                  <a:pt x="0" y="5002339"/>
                </a:cubicBezTo>
                <a:lnTo>
                  <a:pt x="0" y="4746879"/>
                </a:lnTo>
                <a:lnTo>
                  <a:pt x="0" y="4528429"/>
                </a:lnTo>
                <a:lnTo>
                  <a:pt x="0" y="4272969"/>
                </a:lnTo>
                <a:lnTo>
                  <a:pt x="0" y="3592639"/>
                </a:lnTo>
                <a:lnTo>
                  <a:pt x="0" y="3337179"/>
                </a:lnTo>
                <a:lnTo>
                  <a:pt x="0" y="3118729"/>
                </a:lnTo>
                <a:lnTo>
                  <a:pt x="0" y="2863269"/>
                </a:lnTo>
                <a:lnTo>
                  <a:pt x="0" y="2243657"/>
                </a:lnTo>
                <a:lnTo>
                  <a:pt x="0" y="1988197"/>
                </a:lnTo>
                <a:lnTo>
                  <a:pt x="0" y="1769747"/>
                </a:lnTo>
                <a:lnTo>
                  <a:pt x="0" y="1514287"/>
                </a:lnTo>
                <a:lnTo>
                  <a:pt x="0" y="833957"/>
                </a:lnTo>
                <a:lnTo>
                  <a:pt x="0" y="57849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Tree>
    <p:extLst>
      <p:ext uri="{BB962C8B-B14F-4D97-AF65-F5344CB8AC3E}">
        <p14:creationId xmlns:p14="http://schemas.microsoft.com/office/powerpoint/2010/main" val="28397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Rectangle 3">
            <a:extLst>
              <a:ext uri="{FF2B5EF4-FFF2-40B4-BE49-F238E27FC236}">
                <a16:creationId xmlns:a16="http://schemas.microsoft.com/office/drawing/2014/main" id="{CD3B2561-60F3-F677-E68D-83068C6C78DD}"/>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5" name="Text Placeholder 3">
            <a:extLst>
              <a:ext uri="{FF2B5EF4-FFF2-40B4-BE49-F238E27FC236}">
                <a16:creationId xmlns:a16="http://schemas.microsoft.com/office/drawing/2014/main" id="{790460CA-BB77-CD80-F7B6-68634161ED92}"/>
              </a:ext>
            </a:extLst>
          </p:cNvPr>
          <p:cNvSpPr>
            <a:spLocks noGrp="1"/>
          </p:cNvSpPr>
          <p:nvPr>
            <p:ph type="body" sz="quarter" idx="20"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10" name="Oval 9">
            <a:extLst>
              <a:ext uri="{FF2B5EF4-FFF2-40B4-BE49-F238E27FC236}">
                <a16:creationId xmlns:a16="http://schemas.microsoft.com/office/drawing/2014/main" id="{80B99C18-B364-5F81-73FE-075BBFE8BFC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73C2FF"/>
                </a:gs>
                <a:gs pos="83000">
                  <a:srgbClr val="79C5FF"/>
                </a:gs>
                <a:gs pos="100000">
                  <a:srgbClr val="A6D8F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05C0743-EE21-4AB3-D22C-664F8FB3E37A}"/>
              </a:ext>
            </a:extLst>
          </p:cNvPr>
          <p:cNvPicPr>
            <a:picLocks noChangeAspect="1"/>
          </p:cNvPicPr>
          <p:nvPr/>
        </p:nvPicPr>
        <p:blipFill>
          <a:blip r:embed="rId3"/>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99430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10"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B7EBD970-11CD-DE96-3DB1-1A8A7B603FA0}"/>
              </a:ext>
            </a:extLst>
          </p:cNvPr>
          <p:cNvSpPr/>
          <p:nvPr/>
        </p:nvSpPr>
        <p:spPr bwMode="auto">
          <a:xfrm rot="10800000">
            <a:off x="-1" y="0"/>
            <a:ext cx="12192000" cy="2540000"/>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16">
            <a:extLst>
              <a:ext uri="{FF2B5EF4-FFF2-40B4-BE49-F238E27FC236}">
                <a16:creationId xmlns:a16="http://schemas.microsoft.com/office/drawing/2014/main" id="{4CBE4919-D728-F9C6-3303-59E1EA740B97}"/>
              </a:ext>
            </a:extLst>
          </p:cNvPr>
          <p:cNvSpPr>
            <a:spLocks/>
          </p:cNvSpPr>
          <p:nvPr/>
        </p:nvSpPr>
        <p:spPr bwMode="auto">
          <a:xfrm>
            <a:off x="1127760" y="1452880"/>
            <a:ext cx="9936480" cy="5405120"/>
          </a:xfrm>
          <a:prstGeom prst="round2SameRect">
            <a:avLst>
              <a:gd name="adj1" fmla="val 5982"/>
              <a:gd name="adj2" fmla="val 0"/>
            </a:avLst>
          </a:prstGeom>
          <a:solidFill>
            <a:schemeClr val="bg1">
              <a:lumMod val="95000"/>
            </a:schemeClr>
          </a:solidFill>
          <a:ln w="9525" cap="flat" cmpd="sng" algn="ctr">
            <a:noFill/>
            <a:prstDash val="solid"/>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16">
            <a:extLst>
              <a:ext uri="{FF2B5EF4-FFF2-40B4-BE49-F238E27FC236}">
                <a16:creationId xmlns:a16="http://schemas.microsoft.com/office/drawing/2014/main" id="{CB492798-D107-4FC4-E38B-E5F5FFEE7E6E}"/>
              </a:ext>
            </a:extLst>
          </p:cNvPr>
          <p:cNvSpPr>
            <a:spLocks/>
          </p:cNvSpPr>
          <p:nvPr/>
        </p:nvSpPr>
        <p:spPr bwMode="auto">
          <a:xfrm>
            <a:off x="1280160" y="1605280"/>
            <a:ext cx="9631680" cy="5252720"/>
          </a:xfrm>
          <a:prstGeom prst="round2SameRect">
            <a:avLst>
              <a:gd name="adj1" fmla="val 4290"/>
              <a:gd name="adj2" fmla="val 0"/>
            </a:avLst>
          </a:prstGeom>
          <a:solidFill>
            <a:schemeClr val="bg1"/>
          </a:solidFill>
          <a:ln w="9525" cap="flat" cmpd="sng" algn="ctr">
            <a:noFill/>
            <a:prstDash val="solid"/>
            <a:round/>
            <a:headEnd/>
            <a:tailEnd/>
          </a:ln>
          <a:effectLst>
            <a:outerShdw blurRad="101600" sx="102000" sy="102000" algn="ctr" rotWithShape="0">
              <a:schemeClr val="bg1">
                <a:lumMod val="75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Picture Placeholder 6">
            <a:extLst>
              <a:ext uri="{FF2B5EF4-FFF2-40B4-BE49-F238E27FC236}">
                <a16:creationId xmlns:a16="http://schemas.microsoft.com/office/drawing/2014/main" id="{4C8D80B5-D795-4E44-5A2C-3E24197DBAA4}"/>
              </a:ext>
            </a:extLst>
          </p:cNvPr>
          <p:cNvSpPr>
            <a:spLocks noGrp="1"/>
          </p:cNvSpPr>
          <p:nvPr>
            <p:ph type="pic" sz="quarter" idx="10"/>
          </p:nvPr>
        </p:nvSpPr>
        <p:spPr>
          <a:xfrm>
            <a:off x="1554256" y="1880617"/>
            <a:ext cx="9083487" cy="4977383"/>
          </a:xfrm>
        </p:spPr>
        <p:txBody>
          <a:bodyPr>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11655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700188D4-C0D3-4C30-EF1F-65196573147F}"/>
              </a:ext>
            </a:extLst>
          </p:cNvPr>
          <p:cNvSpPr/>
          <p:nvPr/>
        </p:nvSpPr>
        <p:spPr bwMode="auto">
          <a:xfrm>
            <a:off x="1" y="4148538"/>
            <a:ext cx="12192000" cy="27094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5DDE050-29AF-C667-6C42-593AD5AE1D80}"/>
              </a:ext>
            </a:extLst>
          </p:cNvPr>
          <p:cNvSpPr/>
          <p:nvPr/>
        </p:nvSpPr>
        <p:spPr bwMode="auto">
          <a:xfrm>
            <a:off x="1" y="4148538"/>
            <a:ext cx="12192000" cy="1134662"/>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5" name="Rectangle: Rounded Corners 4">
            <a:extLst>
              <a:ext uri="{FF2B5EF4-FFF2-40B4-BE49-F238E27FC236}">
                <a16:creationId xmlns:a16="http://schemas.microsoft.com/office/drawing/2014/main" id="{507A4C0D-F19C-EC01-ECBB-2134A08DD7DC}"/>
              </a:ext>
            </a:extLst>
          </p:cNvPr>
          <p:cNvSpPr/>
          <p:nvPr/>
        </p:nvSpPr>
        <p:spPr bwMode="auto">
          <a:xfrm rot="5400000">
            <a:off x="4396198" y="-2874692"/>
            <a:ext cx="3399606" cy="11277600"/>
          </a:xfrm>
          <a:prstGeom prst="roundRect">
            <a:avLst>
              <a:gd name="adj" fmla="val 4951"/>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6" name="Rectangle: Rounded Corners 5">
            <a:extLst>
              <a:ext uri="{FF2B5EF4-FFF2-40B4-BE49-F238E27FC236}">
                <a16:creationId xmlns:a16="http://schemas.microsoft.com/office/drawing/2014/main" id="{7F35ADDB-3279-0DA2-CF38-5492E58D1AEF}"/>
              </a:ext>
            </a:extLst>
          </p:cNvPr>
          <p:cNvSpPr/>
          <p:nvPr/>
        </p:nvSpPr>
        <p:spPr bwMode="auto">
          <a:xfrm rot="16200000" flipH="1">
            <a:off x="5818506" y="-1457142"/>
            <a:ext cx="554992" cy="11054082"/>
          </a:xfrm>
          <a:prstGeom prst="roundRect">
            <a:avLst>
              <a:gd name="adj" fmla="val 11929"/>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19" name="Text Placeholder 32">
            <a:extLst>
              <a:ext uri="{FF2B5EF4-FFF2-40B4-BE49-F238E27FC236}">
                <a16:creationId xmlns:a16="http://schemas.microsoft.com/office/drawing/2014/main" id="{CCA326EE-CCAA-8751-2743-32F0D5FDA0B8}"/>
              </a:ext>
            </a:extLst>
          </p:cNvPr>
          <p:cNvSpPr>
            <a:spLocks noGrp="1"/>
          </p:cNvSpPr>
          <p:nvPr>
            <p:ph type="body" sz="quarter" idx="13"/>
          </p:nvPr>
        </p:nvSpPr>
        <p:spPr>
          <a:xfrm>
            <a:off x="1209676" y="3920772"/>
            <a:ext cx="1018984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 Placeholder 32">
            <a:extLst>
              <a:ext uri="{FF2B5EF4-FFF2-40B4-BE49-F238E27FC236}">
                <a16:creationId xmlns:a16="http://schemas.microsoft.com/office/drawing/2014/main" id="{04561073-F2E2-984E-BF91-1389D4E1B5FD}"/>
              </a:ext>
            </a:extLst>
          </p:cNvPr>
          <p:cNvSpPr>
            <a:spLocks noGrp="1"/>
          </p:cNvSpPr>
          <p:nvPr>
            <p:ph type="body" sz="quarter" idx="12"/>
          </p:nvPr>
        </p:nvSpPr>
        <p:spPr>
          <a:xfrm>
            <a:off x="457199" y="4643329"/>
            <a:ext cx="11277600" cy="553998"/>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0" name="Text Placeholder 32">
            <a:extLst>
              <a:ext uri="{FF2B5EF4-FFF2-40B4-BE49-F238E27FC236}">
                <a16:creationId xmlns:a16="http://schemas.microsoft.com/office/drawing/2014/main" id="{07B4A9CE-89D0-A5D2-C228-773F0986F616}"/>
              </a:ext>
            </a:extLst>
          </p:cNvPr>
          <p:cNvSpPr>
            <a:spLocks noGrp="1"/>
          </p:cNvSpPr>
          <p:nvPr>
            <p:ph type="body" sz="quarter" idx="14"/>
          </p:nvPr>
        </p:nvSpPr>
        <p:spPr>
          <a:xfrm>
            <a:off x="457200" y="5373044"/>
            <a:ext cx="9563100" cy="1087477"/>
          </a:xfrm>
        </p:spPr>
        <p:txBody>
          <a:bodyPr lIns="0" tIns="0" rIns="0" bIns="0">
            <a:noAutofit/>
          </a:bodyPr>
          <a:lstStyle>
            <a:lvl1pPr marL="285750" marR="0" indent="-28575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1600" kern="1200" spc="0" baseline="0" dirty="0" smtClean="0">
                <a:solidFill>
                  <a:schemeClr val="tx1"/>
                </a:solidFill>
                <a:latin typeface="+mn-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228600" marR="0" lvl="0" indent="-228600" algn="l" defTabSz="914367" rtl="0" eaLnBrk="1" fontAlgn="auto" latinLnBrk="0" hangingPunct="1">
              <a:lnSpc>
                <a:spcPct val="100000"/>
              </a:lnSpc>
              <a:spcBef>
                <a:spcPts val="400"/>
              </a:spcBef>
              <a:spcAft>
                <a:spcPts val="0"/>
              </a:spcAft>
              <a:buClrTx/>
              <a:buSzPct val="90000"/>
              <a:buFont typeface="Arial" panose="05000000000000000000" pitchFamily="2" charset="2"/>
              <a:buChar char="•"/>
              <a:tabLst/>
            </a:pPr>
            <a:r>
              <a:rPr lang="en-US"/>
              <a:t>Click to edit Master text styles</a:t>
            </a:r>
          </a:p>
        </p:txBody>
      </p:sp>
      <p:sp>
        <p:nvSpPr>
          <p:cNvPr id="16" name="Text Placeholder 32">
            <a:extLst>
              <a:ext uri="{FF2B5EF4-FFF2-40B4-BE49-F238E27FC236}">
                <a16:creationId xmlns:a16="http://schemas.microsoft.com/office/drawing/2014/main" id="{944A0992-6A21-775E-0484-17DB72591217}"/>
              </a:ext>
            </a:extLst>
          </p:cNvPr>
          <p:cNvSpPr>
            <a:spLocks noGrp="1"/>
          </p:cNvSpPr>
          <p:nvPr>
            <p:ph type="body" sz="quarter" idx="11"/>
          </p:nvPr>
        </p:nvSpPr>
        <p:spPr>
          <a:xfrm>
            <a:off x="457200" y="1124471"/>
            <a:ext cx="11020425" cy="2446824"/>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Freeform: Shape 11">
            <a:extLst>
              <a:ext uri="{FF2B5EF4-FFF2-40B4-BE49-F238E27FC236}">
                <a16:creationId xmlns:a16="http://schemas.microsoft.com/office/drawing/2014/main" id="{B510C581-B90A-16D3-AF4D-0874B2685A55}"/>
              </a:ext>
            </a:extLst>
          </p:cNvPr>
          <p:cNvSpPr/>
          <p:nvPr/>
        </p:nvSpPr>
        <p:spPr bwMode="auto">
          <a:xfrm rot="10800000" flipH="1">
            <a:off x="10353040" y="5283200"/>
            <a:ext cx="1838960" cy="1574800"/>
          </a:xfrm>
          <a:custGeom>
            <a:avLst/>
            <a:gdLst>
              <a:gd name="connsiteX0" fmla="*/ 246578 w 1838960"/>
              <a:gd name="connsiteY0" fmla="*/ 1574800 h 1574800"/>
              <a:gd name="connsiteX1" fmla="*/ 1838960 w 1838960"/>
              <a:gd name="connsiteY1" fmla="*/ 1574800 h 1574800"/>
              <a:gd name="connsiteX2" fmla="*/ 1838960 w 1838960"/>
              <a:gd name="connsiteY2" fmla="*/ 0 h 1574800"/>
              <a:gd name="connsiteX3" fmla="*/ 402139 w 1838960"/>
              <a:gd name="connsiteY3" fmla="*/ 0 h 1574800"/>
              <a:gd name="connsiteX4" fmla="*/ 336265 w 1838960"/>
              <a:gd name="connsiteY4" fmla="*/ 59871 h 1574800"/>
              <a:gd name="connsiteX5" fmla="*/ 0 w 1838960"/>
              <a:gd name="connsiteY5" fmla="*/ 871686 h 1574800"/>
              <a:gd name="connsiteX6" fmla="*/ 196074 w 1838960"/>
              <a:gd name="connsiteY6" fmla="*/ 1513589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960" h="1574800">
                <a:moveTo>
                  <a:pt x="246578" y="1574800"/>
                </a:moveTo>
                <a:lnTo>
                  <a:pt x="1838960" y="1574800"/>
                </a:lnTo>
                <a:lnTo>
                  <a:pt x="1838960" y="0"/>
                </a:lnTo>
                <a:lnTo>
                  <a:pt x="402139" y="0"/>
                </a:lnTo>
                <a:lnTo>
                  <a:pt x="336265" y="59871"/>
                </a:lnTo>
                <a:cubicBezTo>
                  <a:pt x="128503" y="267633"/>
                  <a:pt x="0" y="554653"/>
                  <a:pt x="0" y="871686"/>
                </a:cubicBezTo>
                <a:cubicBezTo>
                  <a:pt x="0" y="1109461"/>
                  <a:pt x="72283" y="1330354"/>
                  <a:pt x="196074" y="1513589"/>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EF57F065-7C28-0252-3423-8419DD9E3F66}"/>
              </a:ext>
            </a:extLst>
          </p:cNvPr>
          <p:cNvSpPr/>
          <p:nvPr/>
        </p:nvSpPr>
        <p:spPr bwMode="auto">
          <a:xfrm rot="10800000" flipH="1">
            <a:off x="10524243" y="5283199"/>
            <a:ext cx="1667756" cy="1574800"/>
          </a:xfrm>
          <a:custGeom>
            <a:avLst/>
            <a:gdLst>
              <a:gd name="connsiteX0" fmla="*/ 301097 w 1667756"/>
              <a:gd name="connsiteY0" fmla="*/ 1574800 h 1574800"/>
              <a:gd name="connsiteX1" fmla="*/ 1652655 w 1667756"/>
              <a:gd name="connsiteY1" fmla="*/ 1574800 h 1574800"/>
              <a:gd name="connsiteX2" fmla="*/ 1667632 w 1667756"/>
              <a:gd name="connsiteY2" fmla="*/ 1562442 h 1574800"/>
              <a:gd name="connsiteX3" fmla="*/ 1667756 w 1667756"/>
              <a:gd name="connsiteY3" fmla="*/ 1562292 h 1574800"/>
              <a:gd name="connsiteX4" fmla="*/ 1667756 w 1667756"/>
              <a:gd name="connsiteY4" fmla="*/ 181082 h 1574800"/>
              <a:gd name="connsiteX5" fmla="*/ 1667632 w 1667756"/>
              <a:gd name="connsiteY5" fmla="*/ 180931 h 1574800"/>
              <a:gd name="connsiteX6" fmla="*/ 1442513 w 1667756"/>
              <a:gd name="connsiteY6" fmla="*/ 12714 h 1574800"/>
              <a:gd name="connsiteX7" fmla="*/ 1416119 w 1667756"/>
              <a:gd name="connsiteY7" fmla="*/ 0 h 1574800"/>
              <a:gd name="connsiteX8" fmla="*/ 537633 w 1667756"/>
              <a:gd name="connsiteY8" fmla="*/ 0 h 1574800"/>
              <a:gd name="connsiteX9" fmla="*/ 511239 w 1667756"/>
              <a:gd name="connsiteY9" fmla="*/ 12715 h 1574800"/>
              <a:gd name="connsiteX10" fmla="*/ 0 w 1667756"/>
              <a:gd name="connsiteY10" fmla="*/ 871687 h 1574800"/>
              <a:gd name="connsiteX11" fmla="*/ 286120 w 1667756"/>
              <a:gd name="connsiteY11" fmla="*/ 1562443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56" h="1574800">
                <a:moveTo>
                  <a:pt x="301097" y="1574800"/>
                </a:moveTo>
                <a:lnTo>
                  <a:pt x="1652655" y="1574800"/>
                </a:lnTo>
                <a:lnTo>
                  <a:pt x="1667632" y="1562442"/>
                </a:lnTo>
                <a:lnTo>
                  <a:pt x="1667756" y="1562292"/>
                </a:lnTo>
                <a:lnTo>
                  <a:pt x="1667756" y="181082"/>
                </a:lnTo>
                <a:lnTo>
                  <a:pt x="1667632" y="180931"/>
                </a:lnTo>
                <a:cubicBezTo>
                  <a:pt x="1601339" y="114639"/>
                  <a:pt x="1525563" y="57830"/>
                  <a:pt x="1442513" y="12714"/>
                </a:cubicBezTo>
                <a:lnTo>
                  <a:pt x="1416119" y="0"/>
                </a:lnTo>
                <a:lnTo>
                  <a:pt x="537633" y="0"/>
                </a:lnTo>
                <a:lnTo>
                  <a:pt x="511239" y="12715"/>
                </a:lnTo>
                <a:cubicBezTo>
                  <a:pt x="206722" y="178138"/>
                  <a:pt x="0" y="500771"/>
                  <a:pt x="0" y="871687"/>
                </a:cubicBezTo>
                <a:cubicBezTo>
                  <a:pt x="0" y="1141444"/>
                  <a:pt x="109340" y="1385663"/>
                  <a:pt x="286120" y="1562443"/>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4" name="Picture 13">
            <a:extLst>
              <a:ext uri="{FF2B5EF4-FFF2-40B4-BE49-F238E27FC236}">
                <a16:creationId xmlns:a16="http://schemas.microsoft.com/office/drawing/2014/main" id="{263A05B4-3191-5B10-D247-5E67FB0D75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396"/>
          <a:stretch/>
        </p:blipFill>
        <p:spPr>
          <a:xfrm>
            <a:off x="10083801" y="5539731"/>
            <a:ext cx="2108200" cy="1164342"/>
          </a:xfrm>
          <a:prstGeom prst="rect">
            <a:avLst/>
          </a:prstGeom>
        </p:spPr>
      </p:pic>
      <p:pic>
        <p:nvPicPr>
          <p:cNvPr id="9" name="Picture 8">
            <a:extLst>
              <a:ext uri="{FF2B5EF4-FFF2-40B4-BE49-F238E27FC236}">
                <a16:creationId xmlns:a16="http://schemas.microsoft.com/office/drawing/2014/main" id="{16035288-7286-1248-1F93-F41D59C1668B}"/>
              </a:ext>
            </a:extLst>
          </p:cNvPr>
          <p:cNvPicPr>
            <a:picLocks/>
          </p:cNvPicPr>
          <p:nvPr/>
        </p:nvPicPr>
        <p:blipFill rotWithShape="1">
          <a:blip r:embed="rId3"/>
          <a:srcRect l="21947" t="33083" r="24981" b="13653"/>
          <a:stretch/>
        </p:blipFill>
        <p:spPr>
          <a:xfrm>
            <a:off x="643876" y="3850750"/>
            <a:ext cx="441974" cy="44197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2887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46F9FBB-BBD2-6264-2305-887864AD794F}"/>
              </a:ext>
            </a:extLst>
          </p:cNvPr>
          <p:cNvSpPr>
            <a:spLocks/>
          </p:cNvSpPr>
          <p:nvPr/>
        </p:nvSpPr>
        <p:spPr bwMode="auto">
          <a:xfrm>
            <a:off x="2123768" y="304800"/>
            <a:ext cx="9763432" cy="6553200"/>
          </a:xfrm>
          <a:custGeom>
            <a:avLst/>
            <a:gdLst>
              <a:gd name="connsiteX0" fmla="*/ 177420 w 9763432"/>
              <a:gd name="connsiteY0" fmla="*/ 0 h 6553200"/>
              <a:gd name="connsiteX1" fmla="*/ 379783 w 9763432"/>
              <a:gd name="connsiteY1" fmla="*/ 0 h 6553200"/>
              <a:gd name="connsiteX2" fmla="*/ 9128811 w 9763432"/>
              <a:gd name="connsiteY2" fmla="*/ 0 h 6553200"/>
              <a:gd name="connsiteX3" fmla="*/ 9484029 w 9763432"/>
              <a:gd name="connsiteY3" fmla="*/ 0 h 6553200"/>
              <a:gd name="connsiteX4" fmla="*/ 9763432 w 9763432"/>
              <a:gd name="connsiteY4" fmla="*/ 279403 h 6553200"/>
              <a:gd name="connsiteX5" fmla="*/ 9763432 w 9763432"/>
              <a:gd name="connsiteY5" fmla="*/ 1193803 h 6553200"/>
              <a:gd name="connsiteX6" fmla="*/ 9763432 w 9763432"/>
              <a:gd name="connsiteY6" fmla="*/ 5638800 h 6553200"/>
              <a:gd name="connsiteX7" fmla="*/ 9763432 w 9763432"/>
              <a:gd name="connsiteY7" fmla="*/ 6553200 h 6553200"/>
              <a:gd name="connsiteX8" fmla="*/ 9128811 w 9763432"/>
              <a:gd name="connsiteY8" fmla="*/ 6553200 h 6553200"/>
              <a:gd name="connsiteX9" fmla="*/ 379783 w 9763432"/>
              <a:gd name="connsiteY9" fmla="*/ 6553200 h 6553200"/>
              <a:gd name="connsiteX10" fmla="*/ 177420 w 9763432"/>
              <a:gd name="connsiteY10" fmla="*/ 6553200 h 6553200"/>
              <a:gd name="connsiteX11" fmla="*/ 0 w 9763432"/>
              <a:gd name="connsiteY11" fmla="*/ 6375780 h 6553200"/>
              <a:gd name="connsiteX12" fmla="*/ 0 w 9763432"/>
              <a:gd name="connsiteY12" fmla="*/ 5771606 h 6553200"/>
              <a:gd name="connsiteX13" fmla="*/ 0 w 9763432"/>
              <a:gd name="connsiteY13" fmla="*/ 5461380 h 6553200"/>
              <a:gd name="connsiteX14" fmla="*/ 0 w 9763432"/>
              <a:gd name="connsiteY14" fmla="*/ 4857206 h 6553200"/>
              <a:gd name="connsiteX15" fmla="*/ 0 w 9763432"/>
              <a:gd name="connsiteY15" fmla="*/ 1695994 h 6553200"/>
              <a:gd name="connsiteX16" fmla="*/ 0 w 9763432"/>
              <a:gd name="connsiteY16" fmla="*/ 1091820 h 6553200"/>
              <a:gd name="connsiteX17" fmla="*/ 0 w 9763432"/>
              <a:gd name="connsiteY17" fmla="*/ 781594 h 6553200"/>
              <a:gd name="connsiteX18" fmla="*/ 0 w 9763432"/>
              <a:gd name="connsiteY18" fmla="*/ 177420 h 6553200"/>
              <a:gd name="connsiteX19" fmla="*/ 177420 w 9763432"/>
              <a:gd name="connsiteY19" fmla="*/ 0 h 655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63432" h="6553200">
                <a:moveTo>
                  <a:pt x="177420" y="0"/>
                </a:moveTo>
                <a:lnTo>
                  <a:pt x="379783" y="0"/>
                </a:lnTo>
                <a:lnTo>
                  <a:pt x="9128811" y="0"/>
                </a:lnTo>
                <a:lnTo>
                  <a:pt x="9484029" y="0"/>
                </a:lnTo>
                <a:cubicBezTo>
                  <a:pt x="9638339" y="0"/>
                  <a:pt x="9763432" y="125093"/>
                  <a:pt x="9763432" y="279403"/>
                </a:cubicBezTo>
                <a:lnTo>
                  <a:pt x="9763432" y="1193803"/>
                </a:lnTo>
                <a:lnTo>
                  <a:pt x="9763432" y="5638800"/>
                </a:lnTo>
                <a:lnTo>
                  <a:pt x="9763432" y="6553200"/>
                </a:lnTo>
                <a:lnTo>
                  <a:pt x="9128811" y="6553200"/>
                </a:lnTo>
                <a:lnTo>
                  <a:pt x="379783" y="6553200"/>
                </a:lnTo>
                <a:lnTo>
                  <a:pt x="177420" y="6553200"/>
                </a:lnTo>
                <a:cubicBezTo>
                  <a:pt x="79434" y="6553200"/>
                  <a:pt x="0" y="6473766"/>
                  <a:pt x="0" y="6375780"/>
                </a:cubicBezTo>
                <a:lnTo>
                  <a:pt x="0" y="5771606"/>
                </a:lnTo>
                <a:lnTo>
                  <a:pt x="0" y="5461380"/>
                </a:lnTo>
                <a:lnTo>
                  <a:pt x="0" y="4857206"/>
                </a:lnTo>
                <a:lnTo>
                  <a:pt x="0" y="1695994"/>
                </a:lnTo>
                <a:lnTo>
                  <a:pt x="0" y="1091820"/>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Rectangle: Top Corners Rounded 11">
            <a:extLst>
              <a:ext uri="{FF2B5EF4-FFF2-40B4-BE49-F238E27FC236}">
                <a16:creationId xmlns:a16="http://schemas.microsoft.com/office/drawing/2014/main" id="{D8DEE353-7FF1-5EB0-5FA7-08A55A2C1A3B}"/>
              </a:ext>
            </a:extLst>
          </p:cNvPr>
          <p:cNvSpPr/>
          <p:nvPr/>
        </p:nvSpPr>
        <p:spPr bwMode="auto">
          <a:xfrm rot="5400000">
            <a:off x="-1131984" y="1131982"/>
            <a:ext cx="6858000" cy="4594035"/>
          </a:xfrm>
          <a:prstGeom prst="round2SameRect">
            <a:avLst>
              <a:gd name="adj1" fmla="val 234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Title 1">
            <a:extLst>
              <a:ext uri="{FF2B5EF4-FFF2-40B4-BE49-F238E27FC236}">
                <a16:creationId xmlns:a16="http://schemas.microsoft.com/office/drawing/2014/main" id="{6215D594-698D-FA65-276B-CFEC10EB3250}"/>
              </a:ext>
            </a:extLst>
          </p:cNvPr>
          <p:cNvSpPr>
            <a:spLocks noGrp="1"/>
          </p:cNvSpPr>
          <p:nvPr>
            <p:ph type="title"/>
          </p:nvPr>
        </p:nvSpPr>
        <p:spPr>
          <a:xfrm>
            <a:off x="457200" y="915473"/>
            <a:ext cx="3543300" cy="1846659"/>
          </a:xfrm>
        </p:spPr>
        <p:txBody>
          <a:bodyPr anchor="t"/>
          <a:lstStyle>
            <a:lvl1pPr marL="0" algn="l" defTabSz="914367" rtl="0" eaLnBrk="1" latinLnBrk="0" hangingPunct="1">
              <a:lnSpc>
                <a:spcPct val="90000"/>
              </a:lnSpc>
              <a:spcBef>
                <a:spcPct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14" name="Freeform: Shape 13">
            <a:extLst>
              <a:ext uri="{FF2B5EF4-FFF2-40B4-BE49-F238E27FC236}">
                <a16:creationId xmlns:a16="http://schemas.microsoft.com/office/drawing/2014/main" id="{5592C6B1-1100-CB6A-FE88-5AF11B9BAC13}"/>
              </a:ext>
            </a:extLst>
          </p:cNvPr>
          <p:cNvSpPr/>
          <p:nvPr/>
        </p:nvSpPr>
        <p:spPr bwMode="auto">
          <a:xfrm>
            <a:off x="4314985" y="508000"/>
            <a:ext cx="7369015" cy="1676718"/>
          </a:xfrm>
          <a:custGeom>
            <a:avLst/>
            <a:gdLst>
              <a:gd name="connsiteX0" fmla="*/ 160143 w 7369015"/>
              <a:gd name="connsiteY0" fmla="*/ 0 h 1676718"/>
              <a:gd name="connsiteX1" fmla="*/ 2914296 w 7369015"/>
              <a:gd name="connsiteY1" fmla="*/ 0 h 1676718"/>
              <a:gd name="connsiteX2" fmla="*/ 4454719 w 7369015"/>
              <a:gd name="connsiteY2" fmla="*/ 0 h 1676718"/>
              <a:gd name="connsiteX3" fmla="*/ 7208872 w 7369015"/>
              <a:gd name="connsiteY3" fmla="*/ 0 h 1676718"/>
              <a:gd name="connsiteX4" fmla="*/ 7369015 w 7369015"/>
              <a:gd name="connsiteY4" fmla="*/ 160143 h 1676718"/>
              <a:gd name="connsiteX5" fmla="*/ 7369015 w 7369015"/>
              <a:gd name="connsiteY5" fmla="*/ 1516575 h 1676718"/>
              <a:gd name="connsiteX6" fmla="*/ 7208872 w 7369015"/>
              <a:gd name="connsiteY6" fmla="*/ 1676718 h 1676718"/>
              <a:gd name="connsiteX7" fmla="*/ 4454719 w 7369015"/>
              <a:gd name="connsiteY7" fmla="*/ 1676718 h 1676718"/>
              <a:gd name="connsiteX8" fmla="*/ 2914296 w 7369015"/>
              <a:gd name="connsiteY8" fmla="*/ 1676718 h 1676718"/>
              <a:gd name="connsiteX9" fmla="*/ 160143 w 7369015"/>
              <a:gd name="connsiteY9" fmla="*/ 1676718 h 1676718"/>
              <a:gd name="connsiteX10" fmla="*/ 0 w 7369015"/>
              <a:gd name="connsiteY10" fmla="*/ 1516575 h 1676718"/>
              <a:gd name="connsiteX11" fmla="*/ 0 w 7369015"/>
              <a:gd name="connsiteY11" fmla="*/ 160143 h 1676718"/>
              <a:gd name="connsiteX12" fmla="*/ 160143 w 7369015"/>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5" h="1676718">
                <a:moveTo>
                  <a:pt x="160143" y="0"/>
                </a:moveTo>
                <a:lnTo>
                  <a:pt x="2914296" y="0"/>
                </a:lnTo>
                <a:lnTo>
                  <a:pt x="4454719" y="0"/>
                </a:lnTo>
                <a:lnTo>
                  <a:pt x="7208872" y="0"/>
                </a:lnTo>
                <a:cubicBezTo>
                  <a:pt x="7297317" y="0"/>
                  <a:pt x="7369015" y="71698"/>
                  <a:pt x="7369015" y="160143"/>
                </a:cubicBezTo>
                <a:lnTo>
                  <a:pt x="7369015" y="1516575"/>
                </a:lnTo>
                <a:cubicBezTo>
                  <a:pt x="7369015" y="1605020"/>
                  <a:pt x="7297317" y="1676718"/>
                  <a:pt x="7208872" y="1676718"/>
                </a:cubicBezTo>
                <a:lnTo>
                  <a:pt x="4454719" y="1676718"/>
                </a:lnTo>
                <a:lnTo>
                  <a:pt x="2914296"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5" name="Freeform: Shape 14">
            <a:extLst>
              <a:ext uri="{FF2B5EF4-FFF2-40B4-BE49-F238E27FC236}">
                <a16:creationId xmlns:a16="http://schemas.microsoft.com/office/drawing/2014/main" id="{D47E81EC-CC04-9A1F-C8EC-D5E71E80812B}"/>
              </a:ext>
            </a:extLst>
          </p:cNvPr>
          <p:cNvSpPr/>
          <p:nvPr/>
        </p:nvSpPr>
        <p:spPr bwMode="auto">
          <a:xfrm>
            <a:off x="4314986" y="259064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6" name="Freeform: Shape 15">
            <a:extLst>
              <a:ext uri="{FF2B5EF4-FFF2-40B4-BE49-F238E27FC236}">
                <a16:creationId xmlns:a16="http://schemas.microsoft.com/office/drawing/2014/main" id="{443DCBD4-8CA4-ECB1-A4C6-45640F899C02}"/>
              </a:ext>
            </a:extLst>
          </p:cNvPr>
          <p:cNvSpPr/>
          <p:nvPr/>
        </p:nvSpPr>
        <p:spPr bwMode="auto">
          <a:xfrm>
            <a:off x="4314986" y="467328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1" name="Text Placeholder 32">
            <a:extLst>
              <a:ext uri="{FF2B5EF4-FFF2-40B4-BE49-F238E27FC236}">
                <a16:creationId xmlns:a16="http://schemas.microsoft.com/office/drawing/2014/main" id="{7924CC18-27CB-5152-F11F-8B7FC7FBA1BC}"/>
              </a:ext>
            </a:extLst>
          </p:cNvPr>
          <p:cNvSpPr>
            <a:spLocks noGrp="1"/>
          </p:cNvSpPr>
          <p:nvPr>
            <p:ph type="body" sz="quarter" idx="12"/>
          </p:nvPr>
        </p:nvSpPr>
        <p:spPr>
          <a:xfrm>
            <a:off x="4594033" y="1130916"/>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2" name="Text Placeholder 32">
            <a:extLst>
              <a:ext uri="{FF2B5EF4-FFF2-40B4-BE49-F238E27FC236}">
                <a16:creationId xmlns:a16="http://schemas.microsoft.com/office/drawing/2014/main" id="{3F6BFE60-7AF7-A74F-D936-0B0DD56937A6}"/>
              </a:ext>
            </a:extLst>
          </p:cNvPr>
          <p:cNvSpPr>
            <a:spLocks noGrp="1"/>
          </p:cNvSpPr>
          <p:nvPr>
            <p:ph type="body" sz="quarter" idx="13"/>
          </p:nvPr>
        </p:nvSpPr>
        <p:spPr>
          <a:xfrm>
            <a:off x="4594033" y="321355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DC8A6890-9015-1C28-82F7-5E037A780EDD}"/>
              </a:ext>
            </a:extLst>
          </p:cNvPr>
          <p:cNvSpPr>
            <a:spLocks noGrp="1"/>
          </p:cNvSpPr>
          <p:nvPr>
            <p:ph type="body" sz="quarter" idx="14"/>
          </p:nvPr>
        </p:nvSpPr>
        <p:spPr>
          <a:xfrm>
            <a:off x="4594033" y="529619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4" name="Picture 23">
            <a:extLst>
              <a:ext uri="{FF2B5EF4-FFF2-40B4-BE49-F238E27FC236}">
                <a16:creationId xmlns:a16="http://schemas.microsoft.com/office/drawing/2014/main" id="{52017BD2-E31A-A4F3-4727-F880744FB4C7}"/>
              </a:ext>
            </a:extLst>
          </p:cNvPr>
          <p:cNvPicPr>
            <a:picLocks/>
          </p:cNvPicPr>
          <p:nvPr/>
        </p:nvPicPr>
        <p:blipFill>
          <a:blip r:embed="rId2"/>
          <a:stretch>
            <a:fillRect/>
          </a:stretch>
        </p:blipFill>
        <p:spPr>
          <a:xfrm>
            <a:off x="10404044" y="890588"/>
            <a:ext cx="911542" cy="911542"/>
          </a:xfrm>
          <a:prstGeom prst="rect">
            <a:avLst/>
          </a:prstGeom>
        </p:spPr>
      </p:pic>
      <p:pic>
        <p:nvPicPr>
          <p:cNvPr id="26" name="Picture 25">
            <a:extLst>
              <a:ext uri="{FF2B5EF4-FFF2-40B4-BE49-F238E27FC236}">
                <a16:creationId xmlns:a16="http://schemas.microsoft.com/office/drawing/2014/main" id="{894FB434-BFFC-6789-216F-5DD3533495A7}"/>
              </a:ext>
            </a:extLst>
          </p:cNvPr>
          <p:cNvPicPr>
            <a:picLocks/>
          </p:cNvPicPr>
          <p:nvPr/>
        </p:nvPicPr>
        <p:blipFill>
          <a:blip r:embed="rId2"/>
          <a:stretch>
            <a:fillRect/>
          </a:stretch>
        </p:blipFill>
        <p:spPr>
          <a:xfrm>
            <a:off x="10404044" y="2973230"/>
            <a:ext cx="911542" cy="911542"/>
          </a:xfrm>
          <a:prstGeom prst="rect">
            <a:avLst/>
          </a:prstGeom>
        </p:spPr>
      </p:pic>
      <p:pic>
        <p:nvPicPr>
          <p:cNvPr id="27" name="Picture 26">
            <a:extLst>
              <a:ext uri="{FF2B5EF4-FFF2-40B4-BE49-F238E27FC236}">
                <a16:creationId xmlns:a16="http://schemas.microsoft.com/office/drawing/2014/main" id="{F0E90276-2990-0EBB-8278-CE62CC6A853F}"/>
              </a:ext>
            </a:extLst>
          </p:cNvPr>
          <p:cNvPicPr>
            <a:picLocks/>
          </p:cNvPicPr>
          <p:nvPr/>
        </p:nvPicPr>
        <p:blipFill>
          <a:blip r:embed="rId2"/>
          <a:stretch>
            <a:fillRect/>
          </a:stretch>
        </p:blipFill>
        <p:spPr>
          <a:xfrm>
            <a:off x="10404044" y="5055870"/>
            <a:ext cx="911542" cy="911542"/>
          </a:xfrm>
          <a:prstGeom prst="rect">
            <a:avLst/>
          </a:prstGeom>
        </p:spPr>
      </p:pic>
    </p:spTree>
    <p:extLst>
      <p:ext uri="{BB962C8B-B14F-4D97-AF65-F5344CB8AC3E}">
        <p14:creationId xmlns:p14="http://schemas.microsoft.com/office/powerpoint/2010/main" val="231332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96309C33-0119-AB64-6375-ADD0F50CFC12}"/>
              </a:ext>
            </a:extLst>
          </p:cNvPr>
          <p:cNvSpPr/>
          <p:nvPr/>
        </p:nvSpPr>
        <p:spPr bwMode="auto">
          <a:xfrm rot="16200000" flipH="1">
            <a:off x="6273800" y="939802"/>
            <a:ext cx="6857999" cy="4978400"/>
          </a:xfrm>
          <a:prstGeom prst="rect">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4AA38C1A-B0AC-807F-C40C-0A891B7858FD}"/>
              </a:ext>
            </a:extLst>
          </p:cNvPr>
          <p:cNvSpPr/>
          <p:nvPr/>
        </p:nvSpPr>
        <p:spPr bwMode="auto">
          <a:xfrm>
            <a:off x="1" y="4990485"/>
            <a:ext cx="12192000" cy="1867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0B7765E-2A72-8C0A-C8C2-A979D0AC5AE8}"/>
              </a:ext>
            </a:extLst>
          </p:cNvPr>
          <p:cNvSpPr/>
          <p:nvPr/>
        </p:nvSpPr>
        <p:spPr bwMode="auto">
          <a:xfrm>
            <a:off x="1" y="4990484"/>
            <a:ext cx="12192000" cy="943591"/>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22" name="Text Placeholder 32">
            <a:extLst>
              <a:ext uri="{FF2B5EF4-FFF2-40B4-BE49-F238E27FC236}">
                <a16:creationId xmlns:a16="http://schemas.microsoft.com/office/drawing/2014/main" id="{F5FA2CA9-EE22-74BE-091A-107F4834964E}"/>
              </a:ext>
            </a:extLst>
          </p:cNvPr>
          <p:cNvSpPr>
            <a:spLocks noGrp="1"/>
          </p:cNvSpPr>
          <p:nvPr>
            <p:ph type="body" sz="quarter" idx="14"/>
          </p:nvPr>
        </p:nvSpPr>
        <p:spPr>
          <a:xfrm>
            <a:off x="457199" y="5522178"/>
            <a:ext cx="11277600"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23" name="Text Placeholder 32">
            <a:extLst>
              <a:ext uri="{FF2B5EF4-FFF2-40B4-BE49-F238E27FC236}">
                <a16:creationId xmlns:a16="http://schemas.microsoft.com/office/drawing/2014/main" id="{E85E0CC0-A39D-BE30-DC8E-DDAFBF991C8C}"/>
              </a:ext>
            </a:extLst>
          </p:cNvPr>
          <p:cNvSpPr>
            <a:spLocks noGrp="1"/>
          </p:cNvSpPr>
          <p:nvPr>
            <p:ph type="body" sz="quarter" idx="15"/>
          </p:nvPr>
        </p:nvSpPr>
        <p:spPr>
          <a:xfrm>
            <a:off x="457200" y="6037958"/>
            <a:ext cx="11277600" cy="276999"/>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ts val="400"/>
              </a:spcBef>
              <a:spcAft>
                <a:spcPts val="0"/>
              </a:spcAft>
              <a:buClrTx/>
              <a:buSzPct val="90000"/>
              <a:buFont typeface="Wingdings" panose="05000000000000000000" pitchFamily="2" charset="2"/>
              <a:buNone/>
              <a:tabLst/>
            </a:pPr>
            <a:r>
              <a:rPr lang="en-US"/>
              <a:t>Click to edit Master text styles</a:t>
            </a:r>
          </a:p>
        </p:txBody>
      </p:sp>
      <p:pic>
        <p:nvPicPr>
          <p:cNvPr id="9" name="Picture 8">
            <a:extLst>
              <a:ext uri="{FF2B5EF4-FFF2-40B4-BE49-F238E27FC236}">
                <a16:creationId xmlns:a16="http://schemas.microsoft.com/office/drawing/2014/main" id="{51C6982A-B3CA-8817-87B6-6C1F275E5AFF}"/>
              </a:ext>
            </a:extLst>
          </p:cNvPr>
          <p:cNvPicPr>
            <a:picLocks noChangeAspect="1"/>
          </p:cNvPicPr>
          <p:nvPr/>
        </p:nvPicPr>
        <p:blipFill>
          <a:blip r:embed="rId2">
            <a:duotone>
              <a:schemeClr val="accent5">
                <a:shade val="45000"/>
                <a:satMod val="135000"/>
              </a:schemeClr>
              <a:prstClr val="white"/>
            </a:duotone>
          </a:blip>
          <a:stretch>
            <a:fillRect/>
          </a:stretch>
        </p:blipFill>
        <p:spPr>
          <a:xfrm>
            <a:off x="8077200" y="4085531"/>
            <a:ext cx="1689100" cy="1676992"/>
          </a:xfrm>
          <a:prstGeom prst="rect">
            <a:avLst/>
          </a:prstGeom>
        </p:spPr>
      </p:pic>
      <p:sp>
        <p:nvSpPr>
          <p:cNvPr id="10" name="Freeform 16">
            <a:extLst>
              <a:ext uri="{FF2B5EF4-FFF2-40B4-BE49-F238E27FC236}">
                <a16:creationId xmlns:a16="http://schemas.microsoft.com/office/drawing/2014/main" id="{9DFD0FD6-F34A-5D34-0972-ED310CFB7C8B}"/>
              </a:ext>
            </a:extLst>
          </p:cNvPr>
          <p:cNvSpPr>
            <a:spLocks/>
          </p:cNvSpPr>
          <p:nvPr/>
        </p:nvSpPr>
        <p:spPr bwMode="auto">
          <a:xfrm>
            <a:off x="457199" y="1095477"/>
            <a:ext cx="8547100" cy="4200525"/>
          </a:xfrm>
          <a:prstGeom prst="roundRect">
            <a:avLst>
              <a:gd name="adj" fmla="val 271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0" name="Text Placeholder 32">
            <a:extLst>
              <a:ext uri="{FF2B5EF4-FFF2-40B4-BE49-F238E27FC236}">
                <a16:creationId xmlns:a16="http://schemas.microsoft.com/office/drawing/2014/main" id="{2C25B1B6-2480-E1DB-C092-E8FD6D873556}"/>
              </a:ext>
            </a:extLst>
          </p:cNvPr>
          <p:cNvSpPr>
            <a:spLocks noGrp="1"/>
          </p:cNvSpPr>
          <p:nvPr>
            <p:ph type="body" sz="quarter" idx="11"/>
          </p:nvPr>
        </p:nvSpPr>
        <p:spPr>
          <a:xfrm>
            <a:off x="568961" y="1221305"/>
            <a:ext cx="8178800" cy="2821285"/>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Rectangle: Rounded Corners 11">
            <a:extLst>
              <a:ext uri="{FF2B5EF4-FFF2-40B4-BE49-F238E27FC236}">
                <a16:creationId xmlns:a16="http://schemas.microsoft.com/office/drawing/2014/main" id="{56E6EA51-0A7D-2E0C-1049-6EFBD271AB4C}"/>
              </a:ext>
            </a:extLst>
          </p:cNvPr>
          <p:cNvSpPr/>
          <p:nvPr/>
        </p:nvSpPr>
        <p:spPr bwMode="auto">
          <a:xfrm rot="16200000" flipH="1">
            <a:off x="4332279" y="627784"/>
            <a:ext cx="800753" cy="8327389"/>
          </a:xfrm>
          <a:prstGeom prst="roundRect">
            <a:avLst>
              <a:gd name="adj" fmla="val 8845"/>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lvl="0">
              <a:spcAft>
                <a:spcPts val="1200"/>
              </a:spcAft>
            </a:pPr>
            <a:endParaRPr lang="en-US" sz="2800">
              <a:solidFill>
                <a:schemeClr val="accent4"/>
              </a:solidFill>
              <a:cs typeface="Segoe UI"/>
            </a:endParaRPr>
          </a:p>
        </p:txBody>
      </p:sp>
      <p:sp>
        <p:nvSpPr>
          <p:cNvPr id="21" name="Text Placeholder 32">
            <a:extLst>
              <a:ext uri="{FF2B5EF4-FFF2-40B4-BE49-F238E27FC236}">
                <a16:creationId xmlns:a16="http://schemas.microsoft.com/office/drawing/2014/main" id="{2CB82728-9C9E-2A59-CA99-83EC0BBB6B0C}"/>
              </a:ext>
            </a:extLst>
          </p:cNvPr>
          <p:cNvSpPr>
            <a:spLocks noGrp="1"/>
          </p:cNvSpPr>
          <p:nvPr>
            <p:ph type="body" sz="quarter" idx="13"/>
          </p:nvPr>
        </p:nvSpPr>
        <p:spPr>
          <a:xfrm>
            <a:off x="1209675" y="4637590"/>
            <a:ext cx="758507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000" kern="1200" spc="0" baseline="0" dirty="0" smtClean="0">
                <a:solidFill>
                  <a:schemeClr val="tx1"/>
                </a:solidFill>
                <a:latin typeface="Segoe UI Semibold"/>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16" name="Group 15">
            <a:extLst>
              <a:ext uri="{FF2B5EF4-FFF2-40B4-BE49-F238E27FC236}">
                <a16:creationId xmlns:a16="http://schemas.microsoft.com/office/drawing/2014/main" id="{07D6DF92-5795-D25B-1299-7BD940641A14}"/>
              </a:ext>
            </a:extLst>
          </p:cNvPr>
          <p:cNvGrpSpPr/>
          <p:nvPr/>
        </p:nvGrpSpPr>
        <p:grpSpPr>
          <a:xfrm>
            <a:off x="9113238" y="479425"/>
            <a:ext cx="2983512" cy="2983512"/>
            <a:chOff x="9100539" y="775293"/>
            <a:chExt cx="3066060" cy="3066060"/>
          </a:xfrm>
        </p:grpSpPr>
        <p:pic>
          <p:nvPicPr>
            <p:cNvPr id="17" name="Picture 16" descr="A picture containing icon&#10;&#10;Description automatically generated">
              <a:extLst>
                <a:ext uri="{FF2B5EF4-FFF2-40B4-BE49-F238E27FC236}">
                  <a16:creationId xmlns:a16="http://schemas.microsoft.com/office/drawing/2014/main" id="{FBDAFE49-87EE-28AF-D62A-3E7E86A59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499" y="1671571"/>
              <a:ext cx="2886117" cy="2079835"/>
            </a:xfrm>
            <a:prstGeom prst="rect">
              <a:avLst/>
            </a:prstGeom>
          </p:spPr>
        </p:pic>
        <p:sp>
          <p:nvSpPr>
            <p:cNvPr id="18" name="Arc 17">
              <a:extLst>
                <a:ext uri="{FF2B5EF4-FFF2-40B4-BE49-F238E27FC236}">
                  <a16:creationId xmlns:a16="http://schemas.microsoft.com/office/drawing/2014/main" id="{87F9C5C1-4E53-E948-DD32-BEB8E7C389E1}"/>
                </a:ext>
              </a:extLst>
            </p:cNvPr>
            <p:cNvSpPr/>
            <p:nvPr/>
          </p:nvSpPr>
          <p:spPr bwMode="auto">
            <a:xfrm>
              <a:off x="9201150" y="896690"/>
              <a:ext cx="2876550" cy="2854286"/>
            </a:xfrm>
            <a:prstGeom prst="arc">
              <a:avLst>
                <a:gd name="adj1" fmla="val 17511889"/>
                <a:gd name="adj2" fmla="val 9966842"/>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3C4BCB1-8156-AD93-F363-B48DB80E1A40}"/>
                </a:ext>
              </a:extLst>
            </p:cNvPr>
            <p:cNvSpPr/>
            <p:nvPr/>
          </p:nvSpPr>
          <p:spPr bwMode="auto">
            <a:xfrm rot="16200000" flipH="1">
              <a:off x="9100539" y="775293"/>
              <a:ext cx="3066060" cy="306606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1A5FA00D-919F-3670-EF9A-AD105938E55A}"/>
              </a:ext>
            </a:extLst>
          </p:cNvPr>
          <p:cNvPicPr>
            <a:picLocks noChangeAspect="1"/>
          </p:cNvPicPr>
          <p:nvPr/>
        </p:nvPicPr>
        <p:blipFill rotWithShape="1">
          <a:blip r:embed="rId4"/>
          <a:srcRect l="21947" t="33083" r="24981" b="13653"/>
          <a:stretch/>
        </p:blipFill>
        <p:spPr>
          <a:xfrm>
            <a:off x="637586" y="4565791"/>
            <a:ext cx="448264" cy="44826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74231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DF0C13-C8AE-5DCC-F25F-7FD0E7FFA9D5}"/>
              </a:ext>
            </a:extLst>
          </p:cNvPr>
          <p:cNvSpPr>
            <a:spLocks/>
          </p:cNvSpPr>
          <p:nvPr/>
        </p:nvSpPr>
        <p:spPr bwMode="auto">
          <a:xfrm>
            <a:off x="0" y="3987800"/>
            <a:ext cx="12192000" cy="28701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Freeform: Shape 4">
            <a:extLst>
              <a:ext uri="{FF2B5EF4-FFF2-40B4-BE49-F238E27FC236}">
                <a16:creationId xmlns:a16="http://schemas.microsoft.com/office/drawing/2014/main" id="{ECF4E87E-5FCB-AA6F-3A81-C74BF190A006}"/>
              </a:ext>
            </a:extLst>
          </p:cNvPr>
          <p:cNvSpPr>
            <a:spLocks/>
          </p:cNvSpPr>
          <p:nvPr/>
        </p:nvSpPr>
        <p:spPr bwMode="auto">
          <a:xfrm>
            <a:off x="457946"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4" name="Freeform: Shape 3">
            <a:extLst>
              <a:ext uri="{FF2B5EF4-FFF2-40B4-BE49-F238E27FC236}">
                <a16:creationId xmlns:a16="http://schemas.microsoft.com/office/drawing/2014/main" id="{B995CB5B-996D-72C3-688C-40D52F8A98D1}"/>
              </a:ext>
            </a:extLst>
          </p:cNvPr>
          <p:cNvSpPr/>
          <p:nvPr/>
        </p:nvSpPr>
        <p:spPr bwMode="auto">
          <a:xfrm>
            <a:off x="580343"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56" name="Freeform: Shape 55">
            <a:extLst>
              <a:ext uri="{FF2B5EF4-FFF2-40B4-BE49-F238E27FC236}">
                <a16:creationId xmlns:a16="http://schemas.microsoft.com/office/drawing/2014/main" id="{FBCE4487-1FD8-A64B-59C1-2CCB8543F56C}"/>
              </a:ext>
            </a:extLst>
          </p:cNvPr>
          <p:cNvSpPr>
            <a:spLocks/>
          </p:cNvSpPr>
          <p:nvPr/>
        </p:nvSpPr>
        <p:spPr bwMode="auto">
          <a:xfrm rot="16200000" flipV="1">
            <a:off x="2786266"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6" name="Text Placeholder 32">
            <a:extLst>
              <a:ext uri="{FF2B5EF4-FFF2-40B4-BE49-F238E27FC236}">
                <a16:creationId xmlns:a16="http://schemas.microsoft.com/office/drawing/2014/main" id="{9689CA88-1A29-20DB-2826-27868FEA68C8}"/>
              </a:ext>
            </a:extLst>
          </p:cNvPr>
          <p:cNvSpPr>
            <a:spLocks noGrp="1"/>
          </p:cNvSpPr>
          <p:nvPr>
            <p:ph type="body" sz="quarter" idx="29" hasCustomPrompt="1"/>
          </p:nvPr>
        </p:nvSpPr>
        <p:spPr>
          <a:xfrm>
            <a:off x="1625972"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47" name="Text Placeholder 32">
            <a:extLst>
              <a:ext uri="{FF2B5EF4-FFF2-40B4-BE49-F238E27FC236}">
                <a16:creationId xmlns:a16="http://schemas.microsoft.com/office/drawing/2014/main" id="{95F6A78B-123E-0D32-D2E7-12D40FA50577}"/>
              </a:ext>
            </a:extLst>
          </p:cNvPr>
          <p:cNvSpPr>
            <a:spLocks noGrp="1"/>
          </p:cNvSpPr>
          <p:nvPr>
            <p:ph type="body" sz="quarter" idx="30" hasCustomPrompt="1"/>
          </p:nvPr>
        </p:nvSpPr>
        <p:spPr>
          <a:xfrm>
            <a:off x="1800780"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49" name="Picture 48">
            <a:extLst>
              <a:ext uri="{FF2B5EF4-FFF2-40B4-BE49-F238E27FC236}">
                <a16:creationId xmlns:a16="http://schemas.microsoft.com/office/drawing/2014/main" id="{5BB96861-F665-67A2-6246-D9DE65ED5D42}"/>
              </a:ext>
            </a:extLst>
          </p:cNvPr>
          <p:cNvPicPr>
            <a:picLocks/>
          </p:cNvPicPr>
          <p:nvPr/>
        </p:nvPicPr>
        <p:blipFill>
          <a:blip r:embed="rId2"/>
          <a:stretch>
            <a:fillRect/>
          </a:stretch>
        </p:blipFill>
        <p:spPr>
          <a:xfrm>
            <a:off x="771070" y="2920913"/>
            <a:ext cx="739152" cy="739152"/>
          </a:xfrm>
          <a:prstGeom prst="rect">
            <a:avLst/>
          </a:prstGeom>
        </p:spPr>
      </p:pic>
      <p:sp>
        <p:nvSpPr>
          <p:cNvPr id="52" name="Text Placeholder 26">
            <a:extLst>
              <a:ext uri="{FF2B5EF4-FFF2-40B4-BE49-F238E27FC236}">
                <a16:creationId xmlns:a16="http://schemas.microsoft.com/office/drawing/2014/main" id="{CF9CD9BB-BFFB-CDF8-7562-607773B42FA4}"/>
              </a:ext>
            </a:extLst>
          </p:cNvPr>
          <p:cNvSpPr>
            <a:spLocks noGrp="1"/>
          </p:cNvSpPr>
          <p:nvPr>
            <p:ph type="body" sz="quarter" idx="33" hasCustomPrompt="1"/>
          </p:nvPr>
        </p:nvSpPr>
        <p:spPr>
          <a:xfrm>
            <a:off x="908003" y="4189065"/>
            <a:ext cx="4540298" cy="249299"/>
          </a:xfrm>
        </p:spPr>
        <p:txBody>
          <a:bodyPr lIns="0" tIns="0" rIns="0" bIns="0"/>
          <a:lstStyle>
            <a:lvl1pPr marL="0" indent="0" algn="ctr">
              <a:buNone/>
              <a:defRPr sz="1800">
                <a:solidFill>
                  <a:schemeClr val="tx1"/>
                </a:solidFill>
                <a:latin typeface="+mn-lt"/>
              </a:defRPr>
            </a:lvl1pPr>
            <a:lvl2pPr marL="224096" indent="0">
              <a:buNone/>
              <a:defRPr sz="1800">
                <a:latin typeface="+mn-lt"/>
              </a:defRPr>
            </a:lvl2pPr>
            <a:lvl3pPr marL="448193" indent="0">
              <a:buNone/>
              <a:defRPr sz="1800">
                <a:latin typeface="+mn-lt"/>
              </a:defRPr>
            </a:lvl3pPr>
            <a:lvl4pPr marL="672289" indent="0">
              <a:buNone/>
              <a:defRPr sz="1800">
                <a:latin typeface="+mn-lt"/>
              </a:defRPr>
            </a:lvl4pPr>
            <a:lvl5pPr marL="896386" indent="0">
              <a:buNone/>
              <a:defRPr sz="1800">
                <a:latin typeface="+mn-lt"/>
              </a:defRPr>
            </a:lvl5pPr>
          </a:lstStyle>
          <a:p>
            <a:pPr lvl="0"/>
            <a:r>
              <a:rPr lang="en-US"/>
              <a:t>Click to edit text styles</a:t>
            </a:r>
          </a:p>
        </p:txBody>
      </p:sp>
      <p:sp>
        <p:nvSpPr>
          <p:cNvPr id="53" name="Text Placeholder 38">
            <a:extLst>
              <a:ext uri="{FF2B5EF4-FFF2-40B4-BE49-F238E27FC236}">
                <a16:creationId xmlns:a16="http://schemas.microsoft.com/office/drawing/2014/main" id="{FD6303E0-AC3F-E796-AE15-F0798DE04A3E}"/>
              </a:ext>
            </a:extLst>
          </p:cNvPr>
          <p:cNvSpPr>
            <a:spLocks noGrp="1"/>
          </p:cNvSpPr>
          <p:nvPr>
            <p:ph type="body" sz="quarter" idx="34"/>
          </p:nvPr>
        </p:nvSpPr>
        <p:spPr>
          <a:xfrm>
            <a:off x="908003" y="5312229"/>
            <a:ext cx="4540298" cy="433965"/>
          </a:xfrm>
          <a:noFill/>
        </p:spPr>
        <p:txBody>
          <a:bodyPr/>
          <a:lstStyle>
            <a:lvl1pPr marL="0" indent="0" algn="ctr">
              <a:buNone/>
              <a:defRPr sz="1800">
                <a:solidFill>
                  <a:schemeClr val="tx1"/>
                </a:solidFill>
                <a:latin typeface="+mn-lt"/>
              </a:defRPr>
            </a:lvl1pPr>
            <a:lvl2pPr marL="224096" indent="0" algn="ctr">
              <a:buNone/>
              <a:defRPr sz="1800">
                <a:latin typeface="+mn-lt"/>
              </a:defRPr>
            </a:lvl2pPr>
            <a:lvl3pPr marL="448193" indent="0" algn="ctr">
              <a:buNone/>
              <a:defRPr sz="1800">
                <a:latin typeface="+mn-lt"/>
              </a:defRPr>
            </a:lvl3pPr>
            <a:lvl4pPr marL="672289" indent="0" algn="ctr">
              <a:buNone/>
              <a:defRPr sz="1800">
                <a:latin typeface="+mn-lt"/>
              </a:defRPr>
            </a:lvl4pPr>
            <a:lvl5pPr marL="896386" indent="0" algn="ctr">
              <a:buNone/>
              <a:defRPr sz="1800">
                <a:latin typeface="+mn-lt"/>
              </a:defRPr>
            </a:lvl5pPr>
          </a:lstStyle>
          <a:p>
            <a:pPr lvl="0"/>
            <a:r>
              <a:rPr lang="en-US"/>
              <a:t>Click to edit Master text styles</a:t>
            </a:r>
          </a:p>
        </p:txBody>
      </p:sp>
      <p:sp>
        <p:nvSpPr>
          <p:cNvPr id="16" name="Freeform: Shape 15">
            <a:extLst>
              <a:ext uri="{FF2B5EF4-FFF2-40B4-BE49-F238E27FC236}">
                <a16:creationId xmlns:a16="http://schemas.microsoft.com/office/drawing/2014/main" id="{120D49DC-6F18-429A-A77A-76AB31D45FDF}"/>
              </a:ext>
            </a:extLst>
          </p:cNvPr>
          <p:cNvSpPr>
            <a:spLocks/>
          </p:cNvSpPr>
          <p:nvPr/>
        </p:nvSpPr>
        <p:spPr bwMode="auto">
          <a:xfrm>
            <a:off x="6253400"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7" name="Freeform: Shape 16">
            <a:extLst>
              <a:ext uri="{FF2B5EF4-FFF2-40B4-BE49-F238E27FC236}">
                <a16:creationId xmlns:a16="http://schemas.microsoft.com/office/drawing/2014/main" id="{6168FCF4-1FDF-645D-8773-BC98EB31ACED}"/>
              </a:ext>
            </a:extLst>
          </p:cNvPr>
          <p:cNvSpPr/>
          <p:nvPr/>
        </p:nvSpPr>
        <p:spPr bwMode="auto">
          <a:xfrm>
            <a:off x="6375797"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2E4EB0D-D91B-69EC-EE7B-13E4B93FF1E2}"/>
              </a:ext>
            </a:extLst>
          </p:cNvPr>
          <p:cNvSpPr>
            <a:spLocks/>
          </p:cNvSpPr>
          <p:nvPr/>
        </p:nvSpPr>
        <p:spPr bwMode="auto">
          <a:xfrm rot="16200000" flipV="1">
            <a:off x="8581720"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9" name="Text Placeholder 32">
            <a:extLst>
              <a:ext uri="{FF2B5EF4-FFF2-40B4-BE49-F238E27FC236}">
                <a16:creationId xmlns:a16="http://schemas.microsoft.com/office/drawing/2014/main" id="{96E5737A-596A-7AA8-709E-A30EF479FB5D}"/>
              </a:ext>
            </a:extLst>
          </p:cNvPr>
          <p:cNvSpPr>
            <a:spLocks noGrp="1"/>
          </p:cNvSpPr>
          <p:nvPr>
            <p:ph type="body" sz="quarter" idx="40" hasCustomPrompt="1"/>
          </p:nvPr>
        </p:nvSpPr>
        <p:spPr>
          <a:xfrm>
            <a:off x="7421426"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0" name="Text Placeholder 32">
            <a:extLst>
              <a:ext uri="{FF2B5EF4-FFF2-40B4-BE49-F238E27FC236}">
                <a16:creationId xmlns:a16="http://schemas.microsoft.com/office/drawing/2014/main" id="{977A07B9-5997-B8E7-9DF4-083646C11F22}"/>
              </a:ext>
            </a:extLst>
          </p:cNvPr>
          <p:cNvSpPr>
            <a:spLocks noGrp="1"/>
          </p:cNvSpPr>
          <p:nvPr>
            <p:ph type="body" sz="quarter" idx="41" hasCustomPrompt="1"/>
          </p:nvPr>
        </p:nvSpPr>
        <p:spPr>
          <a:xfrm>
            <a:off x="7596234"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21" name="Picture 20">
            <a:extLst>
              <a:ext uri="{FF2B5EF4-FFF2-40B4-BE49-F238E27FC236}">
                <a16:creationId xmlns:a16="http://schemas.microsoft.com/office/drawing/2014/main" id="{A2245C98-4DBE-67EE-13A7-ED33769060FA}"/>
              </a:ext>
            </a:extLst>
          </p:cNvPr>
          <p:cNvPicPr>
            <a:picLocks/>
          </p:cNvPicPr>
          <p:nvPr/>
        </p:nvPicPr>
        <p:blipFill>
          <a:blip r:embed="rId2"/>
          <a:stretch>
            <a:fillRect/>
          </a:stretch>
        </p:blipFill>
        <p:spPr>
          <a:xfrm>
            <a:off x="6566524" y="2920913"/>
            <a:ext cx="739152" cy="739152"/>
          </a:xfrm>
          <a:prstGeom prst="rect">
            <a:avLst/>
          </a:prstGeom>
        </p:spPr>
      </p:pic>
      <p:sp>
        <p:nvSpPr>
          <p:cNvPr id="7" name="Text Placeholder 6">
            <a:extLst>
              <a:ext uri="{FF2B5EF4-FFF2-40B4-BE49-F238E27FC236}">
                <a16:creationId xmlns:a16="http://schemas.microsoft.com/office/drawing/2014/main" id="{48B1533B-8A2F-E026-4F60-4B08371D3823}"/>
              </a:ext>
            </a:extLst>
          </p:cNvPr>
          <p:cNvSpPr>
            <a:spLocks noGrp="1"/>
          </p:cNvSpPr>
          <p:nvPr>
            <p:ph type="body" sz="quarter" idx="47"/>
          </p:nvPr>
        </p:nvSpPr>
        <p:spPr>
          <a:xfrm>
            <a:off x="6703457" y="5312229"/>
            <a:ext cx="4540298" cy="433965"/>
          </a:xfrm>
        </p:spPr>
        <p:txBody>
          <a:bodyPr lIns="0" tIns="91440" rIns="0" bIns="91440"/>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
        <p:nvSpPr>
          <p:cNvPr id="30" name="Text Placeholder 29">
            <a:extLst>
              <a:ext uri="{FF2B5EF4-FFF2-40B4-BE49-F238E27FC236}">
                <a16:creationId xmlns:a16="http://schemas.microsoft.com/office/drawing/2014/main" id="{57E51514-5F2D-8806-2508-17F51E2ECE15}"/>
              </a:ext>
            </a:extLst>
          </p:cNvPr>
          <p:cNvSpPr>
            <a:spLocks noGrp="1"/>
          </p:cNvSpPr>
          <p:nvPr>
            <p:ph type="body" sz="quarter" idx="46"/>
          </p:nvPr>
        </p:nvSpPr>
        <p:spPr>
          <a:xfrm>
            <a:off x="6703457" y="4189065"/>
            <a:ext cx="4540298" cy="249299"/>
          </a:xfrm>
        </p:spPr>
        <p:txBody>
          <a:bodyPr lIns="0" tIns="0" rIns="0" bIns="0" anchor="t"/>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Tree>
    <p:extLst>
      <p:ext uri="{BB962C8B-B14F-4D97-AF65-F5344CB8AC3E}">
        <p14:creationId xmlns:p14="http://schemas.microsoft.com/office/powerpoint/2010/main" val="251269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9530BB-6B48-D528-B381-A796232855D2}"/>
              </a:ext>
            </a:extLst>
          </p:cNvPr>
          <p:cNvSpPr/>
          <p:nvPr/>
        </p:nvSpPr>
        <p:spPr bwMode="auto">
          <a:xfrm>
            <a:off x="0" y="1047750"/>
            <a:ext cx="12192000" cy="929910"/>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 name="Rectangle: Rounded Corners 4">
            <a:extLst>
              <a:ext uri="{FF2B5EF4-FFF2-40B4-BE49-F238E27FC236}">
                <a16:creationId xmlns:a16="http://schemas.microsoft.com/office/drawing/2014/main" id="{8B1211E4-1988-5DC4-03A3-DA2B07FDA00A}"/>
              </a:ext>
            </a:extLst>
          </p:cNvPr>
          <p:cNvSpPr>
            <a:spLocks/>
          </p:cNvSpPr>
          <p:nvPr/>
        </p:nvSpPr>
        <p:spPr bwMode="auto">
          <a:xfrm>
            <a:off x="457199" y="1770743"/>
            <a:ext cx="11277600" cy="4630057"/>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pic>
        <p:nvPicPr>
          <p:cNvPr id="8" name="Picture 7">
            <a:extLst>
              <a:ext uri="{FF2B5EF4-FFF2-40B4-BE49-F238E27FC236}">
                <a16:creationId xmlns:a16="http://schemas.microsoft.com/office/drawing/2014/main" id="{35003721-A92B-C345-C67E-08B6078518F8}"/>
              </a:ext>
            </a:extLst>
          </p:cNvPr>
          <p:cNvPicPr>
            <a:picLocks/>
          </p:cNvPicPr>
          <p:nvPr/>
        </p:nvPicPr>
        <p:blipFill>
          <a:blip r:embed="rId2"/>
          <a:stretch>
            <a:fillRect/>
          </a:stretch>
        </p:blipFill>
        <p:spPr>
          <a:xfrm>
            <a:off x="653403" y="1987278"/>
            <a:ext cx="613422" cy="613422"/>
          </a:xfrm>
          <a:prstGeom prst="rect">
            <a:avLst/>
          </a:prstGeom>
        </p:spPr>
      </p:pic>
      <p:pic>
        <p:nvPicPr>
          <p:cNvPr id="9" name="Picture 8">
            <a:extLst>
              <a:ext uri="{FF2B5EF4-FFF2-40B4-BE49-F238E27FC236}">
                <a16:creationId xmlns:a16="http://schemas.microsoft.com/office/drawing/2014/main" id="{B38AA1B9-7D95-BE0B-C16B-DC2B542D2ABB}"/>
              </a:ext>
            </a:extLst>
          </p:cNvPr>
          <p:cNvPicPr>
            <a:picLocks/>
          </p:cNvPicPr>
          <p:nvPr/>
        </p:nvPicPr>
        <p:blipFill>
          <a:blip r:embed="rId2"/>
          <a:stretch>
            <a:fillRect/>
          </a:stretch>
        </p:blipFill>
        <p:spPr>
          <a:xfrm>
            <a:off x="653403" y="2883170"/>
            <a:ext cx="613422" cy="613422"/>
          </a:xfrm>
          <a:prstGeom prst="rect">
            <a:avLst/>
          </a:prstGeom>
        </p:spPr>
      </p:pic>
      <p:pic>
        <p:nvPicPr>
          <p:cNvPr id="10" name="Picture 9">
            <a:extLst>
              <a:ext uri="{FF2B5EF4-FFF2-40B4-BE49-F238E27FC236}">
                <a16:creationId xmlns:a16="http://schemas.microsoft.com/office/drawing/2014/main" id="{433FB35A-34A9-E695-846B-5E6379CB41BC}"/>
              </a:ext>
            </a:extLst>
          </p:cNvPr>
          <p:cNvPicPr>
            <a:picLocks/>
          </p:cNvPicPr>
          <p:nvPr/>
        </p:nvPicPr>
        <p:blipFill>
          <a:blip r:embed="rId2"/>
          <a:stretch>
            <a:fillRect/>
          </a:stretch>
        </p:blipFill>
        <p:spPr>
          <a:xfrm>
            <a:off x="653403" y="3779062"/>
            <a:ext cx="613422" cy="613422"/>
          </a:xfrm>
          <a:prstGeom prst="rect">
            <a:avLst/>
          </a:prstGeom>
        </p:spPr>
      </p:pic>
      <p:pic>
        <p:nvPicPr>
          <p:cNvPr id="15" name="Picture 14">
            <a:extLst>
              <a:ext uri="{FF2B5EF4-FFF2-40B4-BE49-F238E27FC236}">
                <a16:creationId xmlns:a16="http://schemas.microsoft.com/office/drawing/2014/main" id="{6C1B0934-6714-E4F5-3601-986A2C18DDC4}"/>
              </a:ext>
            </a:extLst>
          </p:cNvPr>
          <p:cNvPicPr>
            <a:picLocks/>
          </p:cNvPicPr>
          <p:nvPr/>
        </p:nvPicPr>
        <p:blipFill>
          <a:blip r:embed="rId2"/>
          <a:stretch>
            <a:fillRect/>
          </a:stretch>
        </p:blipFill>
        <p:spPr>
          <a:xfrm>
            <a:off x="653403" y="4674954"/>
            <a:ext cx="613422" cy="613422"/>
          </a:xfrm>
          <a:prstGeom prst="rect">
            <a:avLst/>
          </a:prstGeom>
        </p:spPr>
      </p:pic>
      <p:pic>
        <p:nvPicPr>
          <p:cNvPr id="16" name="Picture 15">
            <a:extLst>
              <a:ext uri="{FF2B5EF4-FFF2-40B4-BE49-F238E27FC236}">
                <a16:creationId xmlns:a16="http://schemas.microsoft.com/office/drawing/2014/main" id="{9D087E5B-ED07-3E1F-31F5-5191B8ED6701}"/>
              </a:ext>
            </a:extLst>
          </p:cNvPr>
          <p:cNvPicPr>
            <a:picLocks/>
          </p:cNvPicPr>
          <p:nvPr/>
        </p:nvPicPr>
        <p:blipFill>
          <a:blip r:embed="rId2"/>
          <a:stretch>
            <a:fillRect/>
          </a:stretch>
        </p:blipFill>
        <p:spPr>
          <a:xfrm>
            <a:off x="653403" y="5570844"/>
            <a:ext cx="613422" cy="613422"/>
          </a:xfrm>
          <a:prstGeom prst="rect">
            <a:avLst/>
          </a:prstGeom>
        </p:spPr>
      </p:pic>
      <p:sp>
        <p:nvSpPr>
          <p:cNvPr id="2" name="Title 1"/>
          <p:cNvSpPr>
            <a:spLocks noGrp="1"/>
          </p:cNvSpPr>
          <p:nvPr>
            <p:ph type="title"/>
          </p:nvPr>
        </p:nvSpPr>
        <p:spPr>
          <a:xfrm>
            <a:off x="457200" y="289511"/>
            <a:ext cx="11277600" cy="683264"/>
          </a:xfrm>
        </p:spPr>
        <p:txBody>
          <a:bodyPr>
            <a:spAutoFit/>
          </a:bodyPr>
          <a:lstStyle>
            <a:lvl1pPr>
              <a:defRPr sz="3600"/>
            </a:lvl1pPr>
          </a:lstStyle>
          <a:p>
            <a:r>
              <a:rPr lang="en-US"/>
              <a:t>Click to edit Master title style</a:t>
            </a:r>
          </a:p>
        </p:txBody>
      </p:sp>
      <p:sp>
        <p:nvSpPr>
          <p:cNvPr id="33" name="Text Placeholder 32">
            <a:extLst>
              <a:ext uri="{FF2B5EF4-FFF2-40B4-BE49-F238E27FC236}">
                <a16:creationId xmlns:a16="http://schemas.microsoft.com/office/drawing/2014/main" id="{03119FFE-4A9F-DEA7-2386-F75719A3C335}"/>
              </a:ext>
            </a:extLst>
          </p:cNvPr>
          <p:cNvSpPr>
            <a:spLocks noGrp="1"/>
          </p:cNvSpPr>
          <p:nvPr>
            <p:ph type="body" sz="quarter" idx="23" hasCustomPrompt="1"/>
          </p:nvPr>
        </p:nvSpPr>
        <p:spPr>
          <a:xfrm>
            <a:off x="457199" y="1264539"/>
            <a:ext cx="11277601" cy="369332"/>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dirty="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lvl="0" algn="l" defTabSz="914367" rtl="0" eaLnBrk="1" latinLnBrk="0" hangingPunct="1">
              <a:spcBef>
                <a:spcPts val="1400"/>
              </a:spcBef>
              <a:buSzPct val="90000"/>
              <a:defRPr/>
            </a:pPr>
            <a:r>
              <a:rPr lang="en-US"/>
              <a:t>Click to edit text styles</a:t>
            </a:r>
          </a:p>
        </p:txBody>
      </p:sp>
      <p:sp>
        <p:nvSpPr>
          <p:cNvPr id="35" name="Text Placeholder 32">
            <a:extLst>
              <a:ext uri="{FF2B5EF4-FFF2-40B4-BE49-F238E27FC236}">
                <a16:creationId xmlns:a16="http://schemas.microsoft.com/office/drawing/2014/main" id="{EF2CAB6B-EBCB-78BE-6CFD-47208749F2F9}"/>
              </a:ext>
            </a:extLst>
          </p:cNvPr>
          <p:cNvSpPr>
            <a:spLocks noGrp="1"/>
          </p:cNvSpPr>
          <p:nvPr>
            <p:ph type="body" sz="quarter" idx="12"/>
          </p:nvPr>
        </p:nvSpPr>
        <p:spPr>
          <a:xfrm>
            <a:off x="1435101" y="2140101"/>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E2A067A-1502-ED0E-358B-4D7A8D46AC81}"/>
              </a:ext>
            </a:extLst>
          </p:cNvPr>
          <p:cNvSpPr>
            <a:spLocks noGrp="1"/>
          </p:cNvSpPr>
          <p:nvPr>
            <p:ph type="body" sz="quarter" idx="25"/>
          </p:nvPr>
        </p:nvSpPr>
        <p:spPr>
          <a:xfrm>
            <a:off x="1435101" y="3931885"/>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8" name="Text Placeholder 32">
            <a:extLst>
              <a:ext uri="{FF2B5EF4-FFF2-40B4-BE49-F238E27FC236}">
                <a16:creationId xmlns:a16="http://schemas.microsoft.com/office/drawing/2014/main" id="{6F1B995F-A7B8-C4B0-7981-28EE4329F7AF}"/>
              </a:ext>
            </a:extLst>
          </p:cNvPr>
          <p:cNvSpPr>
            <a:spLocks noGrp="1"/>
          </p:cNvSpPr>
          <p:nvPr>
            <p:ph type="body" sz="quarter" idx="26"/>
          </p:nvPr>
        </p:nvSpPr>
        <p:spPr>
          <a:xfrm>
            <a:off x="1435101" y="4827777"/>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9" name="Text Placeholder 32">
            <a:extLst>
              <a:ext uri="{FF2B5EF4-FFF2-40B4-BE49-F238E27FC236}">
                <a16:creationId xmlns:a16="http://schemas.microsoft.com/office/drawing/2014/main" id="{24035F32-ADAC-1680-2D59-79C8828B2D93}"/>
              </a:ext>
            </a:extLst>
          </p:cNvPr>
          <p:cNvSpPr>
            <a:spLocks noGrp="1"/>
          </p:cNvSpPr>
          <p:nvPr>
            <p:ph type="body" sz="quarter" idx="27"/>
          </p:nvPr>
        </p:nvSpPr>
        <p:spPr>
          <a:xfrm>
            <a:off x="1435101" y="5723666"/>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CABB85B8-1B79-1210-947B-52B149A569B1}"/>
              </a:ext>
            </a:extLst>
          </p:cNvPr>
          <p:cNvSpPr>
            <a:spLocks noGrp="1"/>
          </p:cNvSpPr>
          <p:nvPr>
            <p:ph type="body" sz="quarter" idx="24"/>
          </p:nvPr>
        </p:nvSpPr>
        <p:spPr>
          <a:xfrm>
            <a:off x="1435101" y="3035992"/>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16732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sp>
        <p:nvSpPr>
          <p:cNvPr id="8" name="Oval 7">
            <a:extLst>
              <a:ext uri="{FF2B5EF4-FFF2-40B4-BE49-F238E27FC236}">
                <a16:creationId xmlns:a16="http://schemas.microsoft.com/office/drawing/2014/main" id="{14129F1B-DAA3-F4D4-FFAA-F9D4FE80E7B4}"/>
              </a:ext>
            </a:extLst>
          </p:cNvPr>
          <p:cNvSpPr/>
          <p:nvPr/>
        </p:nvSpPr>
        <p:spPr bwMode="auto">
          <a:xfrm flipH="1">
            <a:off x="6911100" y="1083825"/>
            <a:ext cx="4690349" cy="4690349"/>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ECD6795-290B-07DD-BC6E-9290A44E891F}"/>
              </a:ext>
            </a:extLst>
          </p:cNvPr>
          <p:cNvSpPr/>
          <p:nvPr/>
        </p:nvSpPr>
        <p:spPr bwMode="auto">
          <a:xfrm flipH="1">
            <a:off x="7260818" y="1433543"/>
            <a:ext cx="3990913" cy="399091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2A297E5-7404-1A97-1C56-2D6F404BC8A5}"/>
              </a:ext>
            </a:extLst>
          </p:cNvPr>
          <p:cNvSpPr/>
          <p:nvPr/>
        </p:nvSpPr>
        <p:spPr bwMode="auto">
          <a:xfrm flipH="1">
            <a:off x="7609689" y="1782413"/>
            <a:ext cx="3293172" cy="329317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F763C044-F6CD-649B-C251-A8C95C2B8247}"/>
              </a:ext>
            </a:extLst>
          </p:cNvPr>
          <p:cNvPicPr>
            <a:picLocks noChangeAspect="1"/>
          </p:cNvPicPr>
          <p:nvPr/>
        </p:nvPicPr>
        <p:blipFill>
          <a:blip r:embed="rId2"/>
          <a:stretch>
            <a:fillRect/>
          </a:stretch>
        </p:blipFill>
        <p:spPr>
          <a:xfrm>
            <a:off x="6096000" y="2577992"/>
            <a:ext cx="5451344" cy="3182107"/>
          </a:xfrm>
          <a:prstGeom prst="rect">
            <a:avLst/>
          </a:prstGeom>
        </p:spPr>
      </p:pic>
    </p:spTree>
    <p:extLst>
      <p:ext uri="{BB962C8B-B14F-4D97-AF65-F5344CB8AC3E}">
        <p14:creationId xmlns:p14="http://schemas.microsoft.com/office/powerpoint/2010/main" val="15644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3_Title Onl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449F20E-4A2F-BE02-BB03-2AE91238ECE0}"/>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7" name="Text Placeholder 3">
            <a:extLst>
              <a:ext uri="{FF2B5EF4-FFF2-40B4-BE49-F238E27FC236}">
                <a16:creationId xmlns:a16="http://schemas.microsoft.com/office/drawing/2014/main" id="{1944E17B-BF1D-54E4-DAF9-731E0369867E}"/>
              </a:ext>
            </a:extLst>
          </p:cNvPr>
          <p:cNvSpPr>
            <a:spLocks noGrp="1"/>
          </p:cNvSpPr>
          <p:nvPr>
            <p:ph type="body" sz="quarter" idx="19"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8" name="Title 1">
            <a:extLst>
              <a:ext uri="{FF2B5EF4-FFF2-40B4-BE49-F238E27FC236}">
                <a16:creationId xmlns:a16="http://schemas.microsoft.com/office/drawing/2014/main" id="{509BF151-6246-996B-0EF3-1A7ABDDF3D17}"/>
              </a:ext>
            </a:extLst>
          </p:cNvPr>
          <p:cNvSpPr>
            <a:spLocks noGrp="1"/>
          </p:cNvSpPr>
          <p:nvPr>
            <p:ph type="title"/>
          </p:nvPr>
        </p:nvSpPr>
        <p:spPr>
          <a:xfrm>
            <a:off x="457200" y="2600911"/>
            <a:ext cx="9512300" cy="800219"/>
          </a:xfrm>
        </p:spPr>
        <p:txBody>
          <a:bodyPr wrap="square" anchor="b">
            <a:spAutoFit/>
          </a:bodyPr>
          <a:lstStyle>
            <a:lvl1pPr marL="0" algn="l" defTabSz="914367" rtl="0" eaLnBrk="1" latinLnBrk="0" hangingPunct="1">
              <a:lnSpc>
                <a:spcPct val="100000"/>
              </a:lnSpc>
              <a:spcBef>
                <a:spcPts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58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CD66DC2-1165-2CD2-FC0C-8FA73490D1CA}"/>
              </a:ext>
            </a:extLst>
          </p:cNvPr>
          <p:cNvSpPr/>
          <p:nvPr/>
        </p:nvSpPr>
        <p:spPr bwMode="auto">
          <a:xfrm>
            <a:off x="0" y="5294240"/>
            <a:ext cx="12192000" cy="1563760"/>
          </a:xfrm>
          <a:prstGeom prst="rect">
            <a:avLst/>
          </a:prstGeom>
          <a:solidFill>
            <a:schemeClr val="tx1">
              <a:alpha val="36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EE01F76F-4176-C4A1-6C4F-C58ED4ABF4C2}"/>
              </a:ext>
            </a:extLst>
          </p:cNvPr>
          <p:cNvSpPr>
            <a:spLocks/>
          </p:cNvSpPr>
          <p:nvPr/>
        </p:nvSpPr>
        <p:spPr bwMode="auto">
          <a:xfrm>
            <a:off x="4257675"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2" name="Freeform: Shape 11">
            <a:extLst>
              <a:ext uri="{FF2B5EF4-FFF2-40B4-BE49-F238E27FC236}">
                <a16:creationId xmlns:a16="http://schemas.microsoft.com/office/drawing/2014/main" id="{CC9C4538-8586-B5A7-9CCF-35183D3070A5}"/>
              </a:ext>
            </a:extLst>
          </p:cNvPr>
          <p:cNvSpPr>
            <a:spLocks/>
          </p:cNvSpPr>
          <p:nvPr/>
        </p:nvSpPr>
        <p:spPr bwMode="auto">
          <a:xfrm>
            <a:off x="457201"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4" name="Freeform: Shape 13">
            <a:extLst>
              <a:ext uri="{FF2B5EF4-FFF2-40B4-BE49-F238E27FC236}">
                <a16:creationId xmlns:a16="http://schemas.microsoft.com/office/drawing/2014/main" id="{053DE142-A4AF-CEDE-02F5-C1957C9519A7}"/>
              </a:ext>
            </a:extLst>
          </p:cNvPr>
          <p:cNvSpPr>
            <a:spLocks/>
          </p:cNvSpPr>
          <p:nvPr/>
        </p:nvSpPr>
        <p:spPr bwMode="auto">
          <a:xfrm>
            <a:off x="8058149"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pic>
        <p:nvPicPr>
          <p:cNvPr id="6" name="Picture 5">
            <a:extLst>
              <a:ext uri="{FF2B5EF4-FFF2-40B4-BE49-F238E27FC236}">
                <a16:creationId xmlns:a16="http://schemas.microsoft.com/office/drawing/2014/main" id="{FC2A545F-45C4-46F8-7EED-D568AB0536BC}"/>
              </a:ext>
            </a:extLst>
          </p:cNvPr>
          <p:cNvPicPr>
            <a:picLocks/>
          </p:cNvPicPr>
          <p:nvPr/>
        </p:nvPicPr>
        <p:blipFill>
          <a:blip r:embed="rId2"/>
          <a:stretch>
            <a:fillRect/>
          </a:stretch>
        </p:blipFill>
        <p:spPr>
          <a:xfrm>
            <a:off x="566310" y="1443328"/>
            <a:ext cx="548640" cy="548640"/>
          </a:xfrm>
          <a:prstGeom prst="rect">
            <a:avLst/>
          </a:prstGeom>
        </p:spPr>
      </p:pic>
      <p:pic>
        <p:nvPicPr>
          <p:cNvPr id="7" name="Picture 6">
            <a:extLst>
              <a:ext uri="{FF2B5EF4-FFF2-40B4-BE49-F238E27FC236}">
                <a16:creationId xmlns:a16="http://schemas.microsoft.com/office/drawing/2014/main" id="{EFE0DA2C-5CED-8944-20B0-E984970EDA47}"/>
              </a:ext>
            </a:extLst>
          </p:cNvPr>
          <p:cNvPicPr>
            <a:picLocks/>
          </p:cNvPicPr>
          <p:nvPr/>
        </p:nvPicPr>
        <p:blipFill>
          <a:blip r:embed="rId2"/>
          <a:stretch>
            <a:fillRect/>
          </a:stretch>
        </p:blipFill>
        <p:spPr>
          <a:xfrm>
            <a:off x="4360515" y="1443328"/>
            <a:ext cx="548640" cy="548640"/>
          </a:xfrm>
          <a:prstGeom prst="rect">
            <a:avLst/>
          </a:prstGeom>
        </p:spPr>
      </p:pic>
      <p:pic>
        <p:nvPicPr>
          <p:cNvPr id="11" name="Picture 10">
            <a:extLst>
              <a:ext uri="{FF2B5EF4-FFF2-40B4-BE49-F238E27FC236}">
                <a16:creationId xmlns:a16="http://schemas.microsoft.com/office/drawing/2014/main" id="{7B3A23A9-882E-9536-74F2-A0E0119FDE0F}"/>
              </a:ext>
            </a:extLst>
          </p:cNvPr>
          <p:cNvPicPr>
            <a:picLocks/>
          </p:cNvPicPr>
          <p:nvPr/>
        </p:nvPicPr>
        <p:blipFill>
          <a:blip r:embed="rId2"/>
          <a:stretch>
            <a:fillRect/>
          </a:stretch>
        </p:blipFill>
        <p:spPr>
          <a:xfrm>
            <a:off x="8160989" y="1443328"/>
            <a:ext cx="548640" cy="548640"/>
          </a:xfrm>
          <a:prstGeom prst="rect">
            <a:avLst/>
          </a:prstGeom>
        </p:spPr>
      </p:pic>
      <p:sp>
        <p:nvSpPr>
          <p:cNvPr id="16" name="Text Placeholder 32">
            <a:extLst>
              <a:ext uri="{FF2B5EF4-FFF2-40B4-BE49-F238E27FC236}">
                <a16:creationId xmlns:a16="http://schemas.microsoft.com/office/drawing/2014/main" id="{8568C6B8-D77B-4972-F79D-81C2B8C8B741}"/>
              </a:ext>
            </a:extLst>
          </p:cNvPr>
          <p:cNvSpPr>
            <a:spLocks noGrp="1"/>
          </p:cNvSpPr>
          <p:nvPr>
            <p:ph type="body" sz="quarter" idx="22" hasCustomPrompt="1"/>
          </p:nvPr>
        </p:nvSpPr>
        <p:spPr>
          <a:xfrm>
            <a:off x="1193007"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7" name="Text Placeholder 32">
            <a:extLst>
              <a:ext uri="{FF2B5EF4-FFF2-40B4-BE49-F238E27FC236}">
                <a16:creationId xmlns:a16="http://schemas.microsoft.com/office/drawing/2014/main" id="{CDAB84B8-4C93-E762-B784-989F1CC7EA19}"/>
              </a:ext>
            </a:extLst>
          </p:cNvPr>
          <p:cNvSpPr>
            <a:spLocks noGrp="1"/>
          </p:cNvSpPr>
          <p:nvPr>
            <p:ph type="body" sz="quarter" idx="23" hasCustomPrompt="1"/>
          </p:nvPr>
        </p:nvSpPr>
        <p:spPr>
          <a:xfrm>
            <a:off x="4993481"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8" name="Text Placeholder 32">
            <a:extLst>
              <a:ext uri="{FF2B5EF4-FFF2-40B4-BE49-F238E27FC236}">
                <a16:creationId xmlns:a16="http://schemas.microsoft.com/office/drawing/2014/main" id="{5B6AFDD8-22B8-9114-9556-D19563727EAD}"/>
              </a:ext>
            </a:extLst>
          </p:cNvPr>
          <p:cNvSpPr>
            <a:spLocks noGrp="1"/>
          </p:cNvSpPr>
          <p:nvPr>
            <p:ph type="body" sz="quarter" idx="24" hasCustomPrompt="1"/>
          </p:nvPr>
        </p:nvSpPr>
        <p:spPr>
          <a:xfrm>
            <a:off x="8793955"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9" name="Freeform: Shape 18">
            <a:extLst>
              <a:ext uri="{FF2B5EF4-FFF2-40B4-BE49-F238E27FC236}">
                <a16:creationId xmlns:a16="http://schemas.microsoft.com/office/drawing/2014/main" id="{90CBA0F9-D9E0-A918-999B-5AC0F8D699A8}"/>
              </a:ext>
            </a:extLst>
          </p:cNvPr>
          <p:cNvSpPr>
            <a:spLocks/>
          </p:cNvSpPr>
          <p:nvPr/>
        </p:nvSpPr>
        <p:spPr bwMode="auto">
          <a:xfrm>
            <a:off x="457201"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0" name="Freeform: Shape 19">
            <a:extLst>
              <a:ext uri="{FF2B5EF4-FFF2-40B4-BE49-F238E27FC236}">
                <a16:creationId xmlns:a16="http://schemas.microsoft.com/office/drawing/2014/main" id="{5E875226-1890-D7DB-1C3A-A71E50204794}"/>
              </a:ext>
            </a:extLst>
          </p:cNvPr>
          <p:cNvSpPr>
            <a:spLocks/>
          </p:cNvSpPr>
          <p:nvPr/>
        </p:nvSpPr>
        <p:spPr bwMode="auto">
          <a:xfrm>
            <a:off x="4257675"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1" name="Freeform: Shape 20">
            <a:extLst>
              <a:ext uri="{FF2B5EF4-FFF2-40B4-BE49-F238E27FC236}">
                <a16:creationId xmlns:a16="http://schemas.microsoft.com/office/drawing/2014/main" id="{4A8A2E2B-9ECF-E07D-B70B-CFD65152FC11}"/>
              </a:ext>
            </a:extLst>
          </p:cNvPr>
          <p:cNvSpPr>
            <a:spLocks/>
          </p:cNvSpPr>
          <p:nvPr/>
        </p:nvSpPr>
        <p:spPr bwMode="auto">
          <a:xfrm>
            <a:off x="8058149"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8" name="Rectangle: Top Corners Rounded 37">
            <a:extLst>
              <a:ext uri="{FF2B5EF4-FFF2-40B4-BE49-F238E27FC236}">
                <a16:creationId xmlns:a16="http://schemas.microsoft.com/office/drawing/2014/main" id="{DE59D981-1B81-3565-0536-36322B6C4E04}"/>
              </a:ext>
            </a:extLst>
          </p:cNvPr>
          <p:cNvSpPr/>
          <p:nvPr/>
        </p:nvSpPr>
        <p:spPr bwMode="auto">
          <a:xfrm>
            <a:off x="621507"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Rectangle: Top Corners Rounded 38">
            <a:extLst>
              <a:ext uri="{FF2B5EF4-FFF2-40B4-BE49-F238E27FC236}">
                <a16:creationId xmlns:a16="http://schemas.microsoft.com/office/drawing/2014/main" id="{A5433A67-0333-F232-7EDB-1AAC15352796}"/>
              </a:ext>
            </a:extLst>
          </p:cNvPr>
          <p:cNvSpPr/>
          <p:nvPr/>
        </p:nvSpPr>
        <p:spPr bwMode="auto">
          <a:xfrm>
            <a:off x="4421981"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 name="Rectangle: Top Corners Rounded 45">
            <a:extLst>
              <a:ext uri="{FF2B5EF4-FFF2-40B4-BE49-F238E27FC236}">
                <a16:creationId xmlns:a16="http://schemas.microsoft.com/office/drawing/2014/main" id="{32EAB989-4889-4D4D-DB6C-8AAECD047898}"/>
              </a:ext>
            </a:extLst>
          </p:cNvPr>
          <p:cNvSpPr/>
          <p:nvPr/>
        </p:nvSpPr>
        <p:spPr bwMode="auto">
          <a:xfrm>
            <a:off x="8222455"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32">
            <a:extLst>
              <a:ext uri="{FF2B5EF4-FFF2-40B4-BE49-F238E27FC236}">
                <a16:creationId xmlns:a16="http://schemas.microsoft.com/office/drawing/2014/main" id="{0F4A52E3-0E4C-23C1-D637-7E4422E92EAB}"/>
              </a:ext>
            </a:extLst>
          </p:cNvPr>
          <p:cNvSpPr>
            <a:spLocks noGrp="1"/>
          </p:cNvSpPr>
          <p:nvPr>
            <p:ph type="body" sz="quarter" idx="26" hasCustomPrompt="1"/>
          </p:nvPr>
        </p:nvSpPr>
        <p:spPr>
          <a:xfrm>
            <a:off x="4257675"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2" name="Text Placeholder 32">
            <a:extLst>
              <a:ext uri="{FF2B5EF4-FFF2-40B4-BE49-F238E27FC236}">
                <a16:creationId xmlns:a16="http://schemas.microsoft.com/office/drawing/2014/main" id="{E4A17FBA-310F-4A42-8836-4CBD4FFA7791}"/>
              </a:ext>
            </a:extLst>
          </p:cNvPr>
          <p:cNvSpPr>
            <a:spLocks noGrp="1"/>
          </p:cNvSpPr>
          <p:nvPr>
            <p:ph type="body" sz="quarter" idx="25" hasCustomPrompt="1"/>
          </p:nvPr>
        </p:nvSpPr>
        <p:spPr>
          <a:xfrm>
            <a:off x="457201"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8" name="Text Placeholder 32">
            <a:extLst>
              <a:ext uri="{FF2B5EF4-FFF2-40B4-BE49-F238E27FC236}">
                <a16:creationId xmlns:a16="http://schemas.microsoft.com/office/drawing/2014/main" id="{A03440AA-E394-87D8-3C59-F11A233895AE}"/>
              </a:ext>
            </a:extLst>
          </p:cNvPr>
          <p:cNvSpPr>
            <a:spLocks noGrp="1"/>
          </p:cNvSpPr>
          <p:nvPr>
            <p:ph type="body" sz="quarter" idx="27" hasCustomPrompt="1"/>
          </p:nvPr>
        </p:nvSpPr>
        <p:spPr>
          <a:xfrm>
            <a:off x="8058149"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Tree>
    <p:extLst>
      <p:ext uri="{BB962C8B-B14F-4D97-AF65-F5344CB8AC3E}">
        <p14:creationId xmlns:p14="http://schemas.microsoft.com/office/powerpoint/2010/main" val="8292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7426C0B-35EF-6A3A-8A3E-CB922F20120B}"/>
              </a:ext>
            </a:extLst>
          </p:cNvPr>
          <p:cNvSpPr>
            <a:spLocks/>
          </p:cNvSpPr>
          <p:nvPr/>
        </p:nvSpPr>
        <p:spPr bwMode="auto">
          <a:xfrm rot="5400000">
            <a:off x="3315018" y="-1863671"/>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1DADCABD-7E81-F27E-E031-EC6AF23654E5}"/>
              </a:ext>
            </a:extLst>
          </p:cNvPr>
          <p:cNvSpPr>
            <a:spLocks/>
          </p:cNvSpPr>
          <p:nvPr/>
        </p:nvSpPr>
        <p:spPr bwMode="auto">
          <a:xfrm rot="5400000">
            <a:off x="4073206" y="-1141727"/>
            <a:ext cx="5476697" cy="9846494"/>
          </a:xfrm>
          <a:custGeom>
            <a:avLst/>
            <a:gdLst>
              <a:gd name="connsiteX0" fmla="*/ 0 w 5476697"/>
              <a:gd name="connsiteY0" fmla="*/ 9846492 h 9846494"/>
              <a:gd name="connsiteX1" fmla="*/ 0 w 5476697"/>
              <a:gd name="connsiteY1" fmla="*/ 0 h 9846494"/>
              <a:gd name="connsiteX2" fmla="*/ 154999 w 5476697"/>
              <a:gd name="connsiteY2" fmla="*/ 0 h 9846494"/>
              <a:gd name="connsiteX3" fmla="*/ 371931 w 5476697"/>
              <a:gd name="connsiteY3" fmla="*/ 0 h 9846494"/>
              <a:gd name="connsiteX4" fmla="*/ 526930 w 5476697"/>
              <a:gd name="connsiteY4" fmla="*/ 0 h 9846494"/>
              <a:gd name="connsiteX5" fmla="*/ 4757260 w 5476697"/>
              <a:gd name="connsiteY5" fmla="*/ 0 h 9846494"/>
              <a:gd name="connsiteX6" fmla="*/ 4912259 w 5476697"/>
              <a:gd name="connsiteY6" fmla="*/ 0 h 9846494"/>
              <a:gd name="connsiteX7" fmla="*/ 5129191 w 5476697"/>
              <a:gd name="connsiteY7" fmla="*/ 0 h 9846494"/>
              <a:gd name="connsiteX8" fmla="*/ 5284190 w 5476697"/>
              <a:gd name="connsiteY8" fmla="*/ 0 h 9846494"/>
              <a:gd name="connsiteX9" fmla="*/ 5476697 w 5476697"/>
              <a:gd name="connsiteY9" fmla="*/ 192513 h 9846494"/>
              <a:gd name="connsiteX10" fmla="*/ 5476697 w 5476697"/>
              <a:gd name="connsiteY10" fmla="*/ 1059549 h 9846494"/>
              <a:gd name="connsiteX11" fmla="*/ 5476697 w 5476697"/>
              <a:gd name="connsiteY11" fmla="*/ 2621287 h 9846494"/>
              <a:gd name="connsiteX12" fmla="*/ 5476697 w 5476697"/>
              <a:gd name="connsiteY12" fmla="*/ 7417720 h 9846494"/>
              <a:gd name="connsiteX13" fmla="*/ 5476697 w 5476697"/>
              <a:gd name="connsiteY13" fmla="*/ 8084461 h 9846494"/>
              <a:gd name="connsiteX14" fmla="*/ 5476697 w 5476697"/>
              <a:gd name="connsiteY14" fmla="*/ 9846494 h 9846494"/>
              <a:gd name="connsiteX15" fmla="*/ 526930 w 5476697"/>
              <a:gd name="connsiteY15" fmla="*/ 9846494 h 9846494"/>
              <a:gd name="connsiteX16" fmla="*/ 526930 w 5476697"/>
              <a:gd name="connsiteY16" fmla="*/ 9846493 h 9846494"/>
              <a:gd name="connsiteX17" fmla="*/ 371931 w 5476697"/>
              <a:gd name="connsiteY17" fmla="*/ 9846493 h 9846494"/>
              <a:gd name="connsiteX18" fmla="*/ 154999 w 5476697"/>
              <a:gd name="connsiteY18" fmla="*/ 9846493 h 9846494"/>
              <a:gd name="connsiteX19" fmla="*/ 154999 w 5476697"/>
              <a:gd name="connsiteY19" fmla="*/ 9846492 h 984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7" h="9846494">
                <a:moveTo>
                  <a:pt x="0" y="9846492"/>
                </a:moveTo>
                <a:lnTo>
                  <a:pt x="0" y="0"/>
                </a:lnTo>
                <a:lnTo>
                  <a:pt x="154999" y="0"/>
                </a:lnTo>
                <a:lnTo>
                  <a:pt x="371931" y="0"/>
                </a:lnTo>
                <a:lnTo>
                  <a:pt x="526930" y="0"/>
                </a:lnTo>
                <a:lnTo>
                  <a:pt x="4757260" y="0"/>
                </a:lnTo>
                <a:lnTo>
                  <a:pt x="4912259" y="0"/>
                </a:lnTo>
                <a:lnTo>
                  <a:pt x="5129191" y="0"/>
                </a:lnTo>
                <a:lnTo>
                  <a:pt x="5284190" y="0"/>
                </a:lnTo>
                <a:cubicBezTo>
                  <a:pt x="5390509" y="0"/>
                  <a:pt x="5476697" y="86193"/>
                  <a:pt x="5476697" y="192513"/>
                </a:cubicBezTo>
                <a:lnTo>
                  <a:pt x="5476697" y="1059549"/>
                </a:lnTo>
                <a:lnTo>
                  <a:pt x="5476697" y="2621287"/>
                </a:lnTo>
                <a:lnTo>
                  <a:pt x="5476697" y="7417720"/>
                </a:lnTo>
                <a:lnTo>
                  <a:pt x="5476697" y="8084461"/>
                </a:lnTo>
                <a:lnTo>
                  <a:pt x="5476697" y="9846494"/>
                </a:lnTo>
                <a:lnTo>
                  <a:pt x="526930" y="9846494"/>
                </a:lnTo>
                <a:lnTo>
                  <a:pt x="526930" y="9846493"/>
                </a:lnTo>
                <a:lnTo>
                  <a:pt x="371931"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4663DA4-3731-5501-AD24-F7B6588E2CDC}"/>
              </a:ext>
            </a:extLst>
          </p:cNvPr>
          <p:cNvSpPr>
            <a:spLocks/>
          </p:cNvSpPr>
          <p:nvPr/>
        </p:nvSpPr>
        <p:spPr bwMode="auto">
          <a:xfrm rot="5400000">
            <a:off x="-1415008" y="2458179"/>
            <a:ext cx="5476696" cy="2646681"/>
          </a:xfrm>
          <a:custGeom>
            <a:avLst/>
            <a:gdLst>
              <a:gd name="connsiteX0" fmla="*/ 0 w 5476696"/>
              <a:gd name="connsiteY0" fmla="*/ 2646681 h 2646681"/>
              <a:gd name="connsiteX1" fmla="*/ 0 w 5476696"/>
              <a:gd name="connsiteY1" fmla="*/ 2646680 h 2646681"/>
              <a:gd name="connsiteX2" fmla="*/ 0 w 5476696"/>
              <a:gd name="connsiteY2" fmla="*/ 2621281 h 2646681"/>
              <a:gd name="connsiteX3" fmla="*/ 0 w 5476696"/>
              <a:gd name="connsiteY3" fmla="*/ 2621280 h 2646681"/>
              <a:gd name="connsiteX4" fmla="*/ 0 w 5476696"/>
              <a:gd name="connsiteY4" fmla="*/ 386910 h 2646681"/>
              <a:gd name="connsiteX5" fmla="*/ 0 w 5476696"/>
              <a:gd name="connsiteY5" fmla="*/ 361510 h 2646681"/>
              <a:gd name="connsiteX6" fmla="*/ 0 w 5476696"/>
              <a:gd name="connsiteY6" fmla="*/ 25400 h 2646681"/>
              <a:gd name="connsiteX7" fmla="*/ 0 w 5476696"/>
              <a:gd name="connsiteY7" fmla="*/ 0 h 2646681"/>
              <a:gd name="connsiteX8" fmla="*/ 154999 w 5476696"/>
              <a:gd name="connsiteY8" fmla="*/ 0 h 2646681"/>
              <a:gd name="connsiteX9" fmla="*/ 4757259 w 5476696"/>
              <a:gd name="connsiteY9" fmla="*/ 0 h 2646681"/>
              <a:gd name="connsiteX10" fmla="*/ 4912258 w 5476696"/>
              <a:gd name="connsiteY10" fmla="*/ 0 h 2646681"/>
              <a:gd name="connsiteX11" fmla="*/ 4912268 w 5476696"/>
              <a:gd name="connsiteY11" fmla="*/ 1 h 2646681"/>
              <a:gd name="connsiteX12" fmla="*/ 5129190 w 5476696"/>
              <a:gd name="connsiteY12" fmla="*/ 1 h 2646681"/>
              <a:gd name="connsiteX13" fmla="*/ 5284189 w 5476696"/>
              <a:gd name="connsiteY13" fmla="*/ 1 h 2646681"/>
              <a:gd name="connsiteX14" fmla="*/ 5476696 w 5476696"/>
              <a:gd name="connsiteY14" fmla="*/ 192508 h 2646681"/>
              <a:gd name="connsiteX15" fmla="*/ 5476696 w 5476696"/>
              <a:gd name="connsiteY15" fmla="*/ 217908 h 2646681"/>
              <a:gd name="connsiteX16" fmla="*/ 5476696 w 5476696"/>
              <a:gd name="connsiteY16" fmla="*/ 554018 h 2646681"/>
              <a:gd name="connsiteX17" fmla="*/ 5476696 w 5476696"/>
              <a:gd name="connsiteY17" fmla="*/ 579418 h 2646681"/>
              <a:gd name="connsiteX18" fmla="*/ 5476696 w 5476696"/>
              <a:gd name="connsiteY18" fmla="*/ 2621281 h 2646681"/>
              <a:gd name="connsiteX19" fmla="*/ 5476696 w 5476696"/>
              <a:gd name="connsiteY19" fmla="*/ 2646681 h 264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6" h="2646681">
                <a:moveTo>
                  <a:pt x="0" y="2646681"/>
                </a:moveTo>
                <a:lnTo>
                  <a:pt x="0" y="2646680"/>
                </a:lnTo>
                <a:lnTo>
                  <a:pt x="0" y="2621281"/>
                </a:lnTo>
                <a:lnTo>
                  <a:pt x="0" y="2621280"/>
                </a:lnTo>
                <a:lnTo>
                  <a:pt x="0" y="386910"/>
                </a:lnTo>
                <a:lnTo>
                  <a:pt x="0" y="361510"/>
                </a:lnTo>
                <a:lnTo>
                  <a:pt x="0" y="25400"/>
                </a:lnTo>
                <a:lnTo>
                  <a:pt x="0" y="0"/>
                </a:lnTo>
                <a:lnTo>
                  <a:pt x="154999" y="0"/>
                </a:lnTo>
                <a:lnTo>
                  <a:pt x="4757259" y="0"/>
                </a:lnTo>
                <a:lnTo>
                  <a:pt x="4912258" y="0"/>
                </a:lnTo>
                <a:lnTo>
                  <a:pt x="4912268" y="1"/>
                </a:lnTo>
                <a:lnTo>
                  <a:pt x="5129190" y="1"/>
                </a:lnTo>
                <a:lnTo>
                  <a:pt x="5284189" y="1"/>
                </a:lnTo>
                <a:cubicBezTo>
                  <a:pt x="5390508" y="1"/>
                  <a:pt x="5476696" y="86189"/>
                  <a:pt x="5476696" y="192508"/>
                </a:cubicBezTo>
                <a:lnTo>
                  <a:pt x="5476696" y="217908"/>
                </a:lnTo>
                <a:lnTo>
                  <a:pt x="5476696" y="554018"/>
                </a:lnTo>
                <a:lnTo>
                  <a:pt x="5476696" y="579418"/>
                </a:lnTo>
                <a:lnTo>
                  <a:pt x="5476696" y="2621281"/>
                </a:lnTo>
                <a:lnTo>
                  <a:pt x="5476696" y="264668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4" name="Rectangle: Single Corner Rounded 3">
            <a:extLst>
              <a:ext uri="{FF2B5EF4-FFF2-40B4-BE49-F238E27FC236}">
                <a16:creationId xmlns:a16="http://schemas.microsoft.com/office/drawing/2014/main" id="{0A3CE206-9B83-A5D9-5B1F-64987EDCB202}"/>
              </a:ext>
            </a:extLst>
          </p:cNvPr>
          <p:cNvSpPr/>
          <p:nvPr/>
        </p:nvSpPr>
        <p:spPr bwMode="auto">
          <a:xfrm>
            <a:off x="0" y="5002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5" name="Straight Connector 4">
            <a:extLst>
              <a:ext uri="{FF2B5EF4-FFF2-40B4-BE49-F238E27FC236}">
                <a16:creationId xmlns:a16="http://schemas.microsoft.com/office/drawing/2014/main" id="{0B370EBE-F48D-BE03-33E5-A46C3EA43DA4}"/>
              </a:ext>
            </a:extLst>
          </p:cNvPr>
          <p:cNvCxnSpPr>
            <a:cxnSpLocks/>
          </p:cNvCxnSpPr>
          <p:nvPr/>
        </p:nvCxnSpPr>
        <p:spPr>
          <a:xfrm rot="5400000">
            <a:off x="442685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692AB2-664D-75B2-F7FF-33596A839F37}"/>
              </a:ext>
            </a:extLst>
          </p:cNvPr>
          <p:cNvCxnSpPr>
            <a:cxnSpLocks/>
          </p:cNvCxnSpPr>
          <p:nvPr/>
        </p:nvCxnSpPr>
        <p:spPr>
          <a:xfrm rot="5400000">
            <a:off x="714280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BE45AD-48A2-2005-5F98-E6A4A4B5E10F}"/>
              </a:ext>
            </a:extLst>
          </p:cNvPr>
          <p:cNvCxnSpPr>
            <a:cxnSpLocks/>
          </p:cNvCxnSpPr>
          <p:nvPr/>
        </p:nvCxnSpPr>
        <p:spPr>
          <a:xfrm rot="5400000">
            <a:off x="8662547"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B08EDC-B2D8-BB98-417F-F9582F1DD3FD}"/>
              </a:ext>
            </a:extLst>
          </p:cNvPr>
          <p:cNvCxnSpPr>
            <a:cxnSpLocks/>
          </p:cNvCxnSpPr>
          <p:nvPr/>
        </p:nvCxnSpPr>
        <p:spPr>
          <a:xfrm rot="5400000">
            <a:off x="10182285"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038929-8D63-D0B9-24D4-6E2852ADA953}"/>
              </a:ext>
            </a:extLst>
          </p:cNvPr>
          <p:cNvCxnSpPr>
            <a:cxnSpLocks/>
          </p:cNvCxnSpPr>
          <p:nvPr/>
        </p:nvCxnSpPr>
        <p:spPr>
          <a:xfrm rot="5400000">
            <a:off x="2540246"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8EFBFDCC-6ECB-4CD0-F3D4-F430922E3A38}"/>
              </a:ext>
            </a:extLst>
          </p:cNvPr>
          <p:cNvSpPr>
            <a:spLocks noGrp="1"/>
          </p:cNvSpPr>
          <p:nvPr>
            <p:ph type="body" sz="quarter" idx="12"/>
          </p:nvPr>
        </p:nvSpPr>
        <p:spPr>
          <a:xfrm>
            <a:off x="457200" y="633230"/>
            <a:ext cx="2065020"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CCCD19BC-2F70-8B5B-0B18-10AFF5E06700}"/>
              </a:ext>
            </a:extLst>
          </p:cNvPr>
          <p:cNvSpPr>
            <a:spLocks noGrp="1"/>
          </p:cNvSpPr>
          <p:nvPr>
            <p:ph type="body" sz="quarter" idx="19"/>
          </p:nvPr>
        </p:nvSpPr>
        <p:spPr>
          <a:xfrm>
            <a:off x="2789256" y="633230"/>
            <a:ext cx="161957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Text Placeholder 32">
            <a:extLst>
              <a:ext uri="{FF2B5EF4-FFF2-40B4-BE49-F238E27FC236}">
                <a16:creationId xmlns:a16="http://schemas.microsoft.com/office/drawing/2014/main" id="{86E0823F-4F05-2833-94F2-8E133C428846}"/>
              </a:ext>
            </a:extLst>
          </p:cNvPr>
          <p:cNvSpPr>
            <a:spLocks noGrp="1"/>
          </p:cNvSpPr>
          <p:nvPr>
            <p:ph type="body" sz="quarter" idx="20"/>
          </p:nvPr>
        </p:nvSpPr>
        <p:spPr>
          <a:xfrm>
            <a:off x="4675869" y="633230"/>
            <a:ext cx="2448914"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CFA8B046-A9AC-A678-F4FB-A51E7D8A62D6}"/>
              </a:ext>
            </a:extLst>
          </p:cNvPr>
          <p:cNvSpPr>
            <a:spLocks noGrp="1"/>
          </p:cNvSpPr>
          <p:nvPr>
            <p:ph type="body" sz="quarter" idx="21"/>
          </p:nvPr>
        </p:nvSpPr>
        <p:spPr>
          <a:xfrm>
            <a:off x="7391819"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Text Placeholder 32">
            <a:extLst>
              <a:ext uri="{FF2B5EF4-FFF2-40B4-BE49-F238E27FC236}">
                <a16:creationId xmlns:a16="http://schemas.microsoft.com/office/drawing/2014/main" id="{583ECBB6-63A1-EB36-F6EA-7276B71A439B}"/>
              </a:ext>
            </a:extLst>
          </p:cNvPr>
          <p:cNvSpPr>
            <a:spLocks noGrp="1"/>
          </p:cNvSpPr>
          <p:nvPr>
            <p:ph type="body" sz="quarter" idx="22"/>
          </p:nvPr>
        </p:nvSpPr>
        <p:spPr>
          <a:xfrm>
            <a:off x="8911557"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2C7DEE7A-A712-F616-DF95-809FD8E7E387}"/>
              </a:ext>
            </a:extLst>
          </p:cNvPr>
          <p:cNvSpPr>
            <a:spLocks noGrp="1"/>
          </p:cNvSpPr>
          <p:nvPr>
            <p:ph type="body" sz="quarter" idx="23"/>
          </p:nvPr>
        </p:nvSpPr>
        <p:spPr>
          <a:xfrm>
            <a:off x="10431298"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988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8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6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B32EC6A-F2AE-2022-C780-6481E44851AD}"/>
              </a:ext>
            </a:extLst>
          </p:cNvPr>
          <p:cNvSpPr>
            <a:spLocks/>
          </p:cNvSpPr>
          <p:nvPr/>
        </p:nvSpPr>
        <p:spPr bwMode="auto">
          <a:xfrm rot="5400000">
            <a:off x="3315018" y="-1785614"/>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9B66B046-87C9-9B19-128D-2563BC21364B}"/>
              </a:ext>
            </a:extLst>
          </p:cNvPr>
          <p:cNvSpPr>
            <a:spLocks/>
          </p:cNvSpPr>
          <p:nvPr/>
        </p:nvSpPr>
        <p:spPr bwMode="auto">
          <a:xfrm rot="5400000">
            <a:off x="4259170" y="-879560"/>
            <a:ext cx="5104766" cy="9846493"/>
          </a:xfrm>
          <a:custGeom>
            <a:avLst/>
            <a:gdLst>
              <a:gd name="connsiteX0" fmla="*/ 0 w 5104766"/>
              <a:gd name="connsiteY0" fmla="*/ 9846492 h 9846493"/>
              <a:gd name="connsiteX1" fmla="*/ 0 w 5104766"/>
              <a:gd name="connsiteY1" fmla="*/ 0 h 9846493"/>
              <a:gd name="connsiteX2" fmla="*/ 154999 w 5104766"/>
              <a:gd name="connsiteY2" fmla="*/ 0 h 9846493"/>
              <a:gd name="connsiteX3" fmla="*/ 4757260 w 5104766"/>
              <a:gd name="connsiteY3" fmla="*/ 0 h 9846493"/>
              <a:gd name="connsiteX4" fmla="*/ 4912259 w 5104766"/>
              <a:gd name="connsiteY4" fmla="*/ 0 h 9846493"/>
              <a:gd name="connsiteX5" fmla="*/ 5104766 w 5104766"/>
              <a:gd name="connsiteY5" fmla="*/ 192511 h 9846493"/>
              <a:gd name="connsiteX6" fmla="*/ 5104766 w 5104766"/>
              <a:gd name="connsiteY6" fmla="*/ 1059547 h 9846493"/>
              <a:gd name="connsiteX7" fmla="*/ 5104766 w 5104766"/>
              <a:gd name="connsiteY7" fmla="*/ 2621285 h 9846493"/>
              <a:gd name="connsiteX8" fmla="*/ 5104766 w 5104766"/>
              <a:gd name="connsiteY8" fmla="*/ 7417719 h 9846493"/>
              <a:gd name="connsiteX9" fmla="*/ 5104766 w 5104766"/>
              <a:gd name="connsiteY9" fmla="*/ 8084460 h 9846493"/>
              <a:gd name="connsiteX10" fmla="*/ 5104766 w 5104766"/>
              <a:gd name="connsiteY10" fmla="*/ 9846493 h 9846493"/>
              <a:gd name="connsiteX11" fmla="*/ 154999 w 5104766"/>
              <a:gd name="connsiteY11" fmla="*/ 9846493 h 9846493"/>
              <a:gd name="connsiteX12" fmla="*/ 154999 w 5104766"/>
              <a:gd name="connsiteY12" fmla="*/ 9846492 h 984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4766" h="9846493">
                <a:moveTo>
                  <a:pt x="0" y="9846492"/>
                </a:moveTo>
                <a:lnTo>
                  <a:pt x="0" y="0"/>
                </a:lnTo>
                <a:lnTo>
                  <a:pt x="154999" y="0"/>
                </a:lnTo>
                <a:lnTo>
                  <a:pt x="4757260" y="0"/>
                </a:lnTo>
                <a:lnTo>
                  <a:pt x="4912259" y="0"/>
                </a:lnTo>
                <a:cubicBezTo>
                  <a:pt x="5018578" y="0"/>
                  <a:pt x="5104766" y="86191"/>
                  <a:pt x="5104766" y="192511"/>
                </a:cubicBezTo>
                <a:lnTo>
                  <a:pt x="5104766" y="1059547"/>
                </a:lnTo>
                <a:lnTo>
                  <a:pt x="5104766" y="2621285"/>
                </a:lnTo>
                <a:lnTo>
                  <a:pt x="5104766" y="7417719"/>
                </a:lnTo>
                <a:lnTo>
                  <a:pt x="5104766" y="8084460"/>
                </a:lnTo>
                <a:lnTo>
                  <a:pt x="5104766"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08B04A97-3E84-DCA9-3CDC-B4A7B6B81C65}"/>
              </a:ext>
            </a:extLst>
          </p:cNvPr>
          <p:cNvSpPr>
            <a:spLocks/>
          </p:cNvSpPr>
          <p:nvPr/>
        </p:nvSpPr>
        <p:spPr bwMode="auto">
          <a:xfrm rot="5400000">
            <a:off x="-1060987" y="2552290"/>
            <a:ext cx="5104765" cy="2982791"/>
          </a:xfrm>
          <a:custGeom>
            <a:avLst/>
            <a:gdLst>
              <a:gd name="connsiteX0" fmla="*/ 0 w 5104765"/>
              <a:gd name="connsiteY0" fmla="*/ 2982790 h 2982791"/>
              <a:gd name="connsiteX1" fmla="*/ 0 w 5104765"/>
              <a:gd name="connsiteY1" fmla="*/ 2621280 h 2982791"/>
              <a:gd name="connsiteX2" fmla="*/ 0 w 5104765"/>
              <a:gd name="connsiteY2" fmla="*/ 361510 h 2982791"/>
              <a:gd name="connsiteX3" fmla="*/ 0 w 5104765"/>
              <a:gd name="connsiteY3" fmla="*/ 0 h 2982791"/>
              <a:gd name="connsiteX4" fmla="*/ 154999 w 5104765"/>
              <a:gd name="connsiteY4" fmla="*/ 0 h 2982791"/>
              <a:gd name="connsiteX5" fmla="*/ 4757259 w 5104765"/>
              <a:gd name="connsiteY5" fmla="*/ 0 h 2982791"/>
              <a:gd name="connsiteX6" fmla="*/ 4912258 w 5104765"/>
              <a:gd name="connsiteY6" fmla="*/ 0 h 2982791"/>
              <a:gd name="connsiteX7" fmla="*/ 5104765 w 5104765"/>
              <a:gd name="connsiteY7" fmla="*/ 192507 h 2982791"/>
              <a:gd name="connsiteX8" fmla="*/ 5104765 w 5104765"/>
              <a:gd name="connsiteY8" fmla="*/ 554017 h 2982791"/>
              <a:gd name="connsiteX9" fmla="*/ 5104765 w 5104765"/>
              <a:gd name="connsiteY9" fmla="*/ 2621281 h 2982791"/>
              <a:gd name="connsiteX10" fmla="*/ 5104765 w 5104765"/>
              <a:gd name="connsiteY10" fmla="*/ 2982791 h 2982791"/>
              <a:gd name="connsiteX11" fmla="*/ 4949766 w 5104765"/>
              <a:gd name="connsiteY11" fmla="*/ 2982791 h 29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4765" h="2982791">
                <a:moveTo>
                  <a:pt x="0" y="2982790"/>
                </a:moveTo>
                <a:lnTo>
                  <a:pt x="0" y="2621280"/>
                </a:lnTo>
                <a:lnTo>
                  <a:pt x="0" y="361510"/>
                </a:lnTo>
                <a:lnTo>
                  <a:pt x="0" y="0"/>
                </a:lnTo>
                <a:lnTo>
                  <a:pt x="154999" y="0"/>
                </a:lnTo>
                <a:lnTo>
                  <a:pt x="4757259" y="0"/>
                </a:lnTo>
                <a:lnTo>
                  <a:pt x="4912258" y="0"/>
                </a:lnTo>
                <a:cubicBezTo>
                  <a:pt x="5018577" y="0"/>
                  <a:pt x="5104765" y="86188"/>
                  <a:pt x="5104765" y="192507"/>
                </a:cubicBezTo>
                <a:lnTo>
                  <a:pt x="5104765" y="554017"/>
                </a:lnTo>
                <a:lnTo>
                  <a:pt x="5104765" y="2621281"/>
                </a:lnTo>
                <a:lnTo>
                  <a:pt x="5104765" y="2982791"/>
                </a:lnTo>
                <a:lnTo>
                  <a:pt x="4949766" y="298279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5" name="Rectangle: Single Corner Rounded 4">
            <a:extLst>
              <a:ext uri="{FF2B5EF4-FFF2-40B4-BE49-F238E27FC236}">
                <a16:creationId xmlns:a16="http://schemas.microsoft.com/office/drawing/2014/main" id="{9E67D01A-EF72-60C0-9C79-8B043962D6FD}"/>
              </a:ext>
            </a:extLst>
          </p:cNvPr>
          <p:cNvSpPr/>
          <p:nvPr/>
        </p:nvSpPr>
        <p:spPr bwMode="auto">
          <a:xfrm>
            <a:off x="0" y="11225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 name="Text Placeholder 32">
            <a:extLst>
              <a:ext uri="{FF2B5EF4-FFF2-40B4-BE49-F238E27FC236}">
                <a16:creationId xmlns:a16="http://schemas.microsoft.com/office/drawing/2014/main" id="{EA3F46E4-0830-277B-36D8-D60E6A5A2E2B}"/>
              </a:ext>
            </a:extLst>
          </p:cNvPr>
          <p:cNvSpPr>
            <a:spLocks noGrp="1"/>
          </p:cNvSpPr>
          <p:nvPr>
            <p:ph type="body" sz="quarter" idx="12"/>
          </p:nvPr>
        </p:nvSpPr>
        <p:spPr>
          <a:xfrm>
            <a:off x="457200" y="1255530"/>
            <a:ext cx="2523001"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7" name="Text Placeholder 32">
            <a:extLst>
              <a:ext uri="{FF2B5EF4-FFF2-40B4-BE49-F238E27FC236}">
                <a16:creationId xmlns:a16="http://schemas.microsoft.com/office/drawing/2014/main" id="{6A2454CA-CCCF-F88B-4FC1-D1B11AB1007D}"/>
              </a:ext>
            </a:extLst>
          </p:cNvPr>
          <p:cNvSpPr>
            <a:spLocks noGrp="1"/>
          </p:cNvSpPr>
          <p:nvPr>
            <p:ph type="body" sz="quarter" idx="19"/>
          </p:nvPr>
        </p:nvSpPr>
        <p:spPr>
          <a:xfrm>
            <a:off x="2981237" y="1255530"/>
            <a:ext cx="1628855"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8" name="Text Placeholder 32">
            <a:extLst>
              <a:ext uri="{FF2B5EF4-FFF2-40B4-BE49-F238E27FC236}">
                <a16:creationId xmlns:a16="http://schemas.microsoft.com/office/drawing/2014/main" id="{8F62AC6B-7EEA-23BF-EB06-EBF2253CD02A}"/>
              </a:ext>
            </a:extLst>
          </p:cNvPr>
          <p:cNvSpPr>
            <a:spLocks noGrp="1"/>
          </p:cNvSpPr>
          <p:nvPr>
            <p:ph type="body" sz="quarter" idx="20"/>
          </p:nvPr>
        </p:nvSpPr>
        <p:spPr>
          <a:xfrm>
            <a:off x="4610092" y="1255530"/>
            <a:ext cx="2230421"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9" name="Text Placeholder 32">
            <a:extLst>
              <a:ext uri="{FF2B5EF4-FFF2-40B4-BE49-F238E27FC236}">
                <a16:creationId xmlns:a16="http://schemas.microsoft.com/office/drawing/2014/main" id="{76121AFB-8A1E-B1AD-FE0D-8232BA672A2F}"/>
              </a:ext>
            </a:extLst>
          </p:cNvPr>
          <p:cNvSpPr>
            <a:spLocks noGrp="1"/>
          </p:cNvSpPr>
          <p:nvPr>
            <p:ph type="body" sz="quarter" idx="21"/>
          </p:nvPr>
        </p:nvSpPr>
        <p:spPr>
          <a:xfrm>
            <a:off x="6841549" y="1255530"/>
            <a:ext cx="1967003"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A21A4A1B-F4D9-86BB-50E4-B4A24A6318D4}"/>
              </a:ext>
            </a:extLst>
          </p:cNvPr>
          <p:cNvSpPr>
            <a:spLocks noGrp="1"/>
          </p:cNvSpPr>
          <p:nvPr>
            <p:ph type="body" sz="quarter" idx="22"/>
          </p:nvPr>
        </p:nvSpPr>
        <p:spPr>
          <a:xfrm>
            <a:off x="8809588"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B7A2FEFD-2E1E-EBBD-139B-E426B4C4197B}"/>
              </a:ext>
            </a:extLst>
          </p:cNvPr>
          <p:cNvSpPr>
            <a:spLocks noGrp="1"/>
          </p:cNvSpPr>
          <p:nvPr>
            <p:ph type="body" sz="quarter" idx="23"/>
          </p:nvPr>
        </p:nvSpPr>
        <p:spPr>
          <a:xfrm>
            <a:off x="10272713"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36266A42-4043-724E-6924-F922BA2903A4}"/>
              </a:ext>
            </a:extLst>
          </p:cNvPr>
          <p:cNvCxnSpPr>
            <a:cxnSpLocks/>
          </p:cNvCxnSpPr>
          <p:nvPr/>
        </p:nvCxnSpPr>
        <p:spPr>
          <a:xfrm rot="5400000">
            <a:off x="4494600"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618649-2EA7-9CCB-E31D-5A62732CE790}"/>
              </a:ext>
            </a:extLst>
          </p:cNvPr>
          <p:cNvCxnSpPr>
            <a:cxnSpLocks/>
          </p:cNvCxnSpPr>
          <p:nvPr/>
        </p:nvCxnSpPr>
        <p:spPr>
          <a:xfrm rot="5400000">
            <a:off x="6725539"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666828-8986-FE08-AEAD-F026EA74FAC7}"/>
              </a:ext>
            </a:extLst>
          </p:cNvPr>
          <p:cNvCxnSpPr>
            <a:cxnSpLocks/>
          </p:cNvCxnSpPr>
          <p:nvPr/>
        </p:nvCxnSpPr>
        <p:spPr>
          <a:xfrm rot="5400000">
            <a:off x="8693578"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A93AB9-F291-B08F-C606-6E3BD0B50246}"/>
              </a:ext>
            </a:extLst>
          </p:cNvPr>
          <p:cNvCxnSpPr>
            <a:cxnSpLocks/>
          </p:cNvCxnSpPr>
          <p:nvPr/>
        </p:nvCxnSpPr>
        <p:spPr>
          <a:xfrm rot="5400000">
            <a:off x="10156701"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FDF60-F2BE-FBFF-19E5-449BF07C8B42}"/>
              </a:ext>
            </a:extLst>
          </p:cNvPr>
          <p:cNvCxnSpPr>
            <a:cxnSpLocks/>
          </p:cNvCxnSpPr>
          <p:nvPr/>
        </p:nvCxnSpPr>
        <p:spPr>
          <a:xfrm rot="5400000">
            <a:off x="2865227"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121150E6-1216-4DDF-AFF6-0AC43139F36F}"/>
              </a:ext>
            </a:extLst>
          </p:cNvPr>
          <p:cNvSpPr>
            <a:spLocks noGrp="1"/>
          </p:cNvSpPr>
          <p:nvPr>
            <p:ph type="title"/>
          </p:nvPr>
        </p:nvSpPr>
        <p:spPr>
          <a:xfrm>
            <a:off x="457200" y="289511"/>
            <a:ext cx="11277600" cy="683264"/>
          </a:xfrm>
        </p:spPr>
        <p:txBody>
          <a:bodyPr/>
          <a:lstStyle/>
          <a:p>
            <a:r>
              <a:rPr lang="en-US"/>
              <a:t>Click to edit Master title style</a:t>
            </a:r>
          </a:p>
        </p:txBody>
      </p:sp>
    </p:spTree>
    <p:extLst>
      <p:ext uri="{BB962C8B-B14F-4D97-AF65-F5344CB8AC3E}">
        <p14:creationId xmlns:p14="http://schemas.microsoft.com/office/powerpoint/2010/main" val="359150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4AD3089-8803-1460-94DA-5E18F41ED436}"/>
              </a:ext>
            </a:extLst>
          </p:cNvPr>
          <p:cNvPicPr>
            <a:picLocks noChangeAspect="1"/>
          </p:cNvPicPr>
          <p:nvPr/>
        </p:nvPicPr>
        <p:blipFill>
          <a:blip r:embed="rId2">
            <a:duotone>
              <a:schemeClr val="accent5">
                <a:shade val="45000"/>
                <a:satMod val="135000"/>
              </a:schemeClr>
              <a:prstClr val="white"/>
            </a:duotone>
          </a:blip>
          <a:stretch>
            <a:fillRect/>
          </a:stretch>
        </p:blipFill>
        <p:spPr>
          <a:xfrm>
            <a:off x="3940378" y="2903130"/>
            <a:ext cx="1168831" cy="1160452"/>
          </a:xfrm>
          <a:prstGeom prst="rect">
            <a:avLst/>
          </a:prstGeom>
        </p:spPr>
      </p:pic>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BF1B4D9B-CCC2-B0F1-CA15-FCB0CFEB1D08}"/>
              </a:ext>
            </a:extLst>
          </p:cNvPr>
          <p:cNvGrpSpPr/>
          <p:nvPr/>
        </p:nvGrpSpPr>
        <p:grpSpPr>
          <a:xfrm>
            <a:off x="5927316" y="944610"/>
            <a:ext cx="5712233" cy="4998989"/>
            <a:chOff x="8821672" y="4942328"/>
            <a:chExt cx="3945684" cy="3453016"/>
          </a:xfrm>
        </p:grpSpPr>
        <p:sp>
          <p:nvSpPr>
            <p:cNvPr id="7" name="Oval 6">
              <a:extLst>
                <a:ext uri="{FF2B5EF4-FFF2-40B4-BE49-F238E27FC236}">
                  <a16:creationId xmlns:a16="http://schemas.microsoft.com/office/drawing/2014/main" id="{635929D0-4224-A572-EA38-900750280795}"/>
                </a:ext>
              </a:extLst>
            </p:cNvPr>
            <p:cNvSpPr/>
            <p:nvPr/>
          </p:nvSpPr>
          <p:spPr bwMode="auto">
            <a:xfrm flipH="1">
              <a:off x="9314340" y="4942328"/>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Oval 12">
              <a:extLst>
                <a:ext uri="{FF2B5EF4-FFF2-40B4-BE49-F238E27FC236}">
                  <a16:creationId xmlns:a16="http://schemas.microsoft.com/office/drawing/2014/main" id="{907155AB-BAE3-B289-476B-7A33EDF155E0}"/>
                </a:ext>
              </a:extLst>
            </p:cNvPr>
            <p:cNvSpPr/>
            <p:nvPr/>
          </p:nvSpPr>
          <p:spPr bwMode="auto">
            <a:xfrm flipH="1">
              <a:off x="9571801" y="5199789"/>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5" name="Oval 14">
              <a:extLst>
                <a:ext uri="{FF2B5EF4-FFF2-40B4-BE49-F238E27FC236}">
                  <a16:creationId xmlns:a16="http://schemas.microsoft.com/office/drawing/2014/main" id="{B21CDDC7-6C26-8FA9-D21F-70AB4C438CD8}"/>
                </a:ext>
              </a:extLst>
            </p:cNvPr>
            <p:cNvSpPr/>
            <p:nvPr/>
          </p:nvSpPr>
          <p:spPr bwMode="auto">
            <a:xfrm flipH="1">
              <a:off x="9828638" y="5456626"/>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A53BAAD-13BE-7CA3-1163-CBB70304C6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1672" y="6146565"/>
              <a:ext cx="3565418" cy="1862900"/>
            </a:xfrm>
            <a:prstGeom prst="rect">
              <a:avLst/>
            </a:prstGeom>
          </p:spPr>
        </p:pic>
      </p:grpSp>
      <p:pic>
        <p:nvPicPr>
          <p:cNvPr id="17" name="Picture 16">
            <a:extLst>
              <a:ext uri="{FF2B5EF4-FFF2-40B4-BE49-F238E27FC236}">
                <a16:creationId xmlns:a16="http://schemas.microsoft.com/office/drawing/2014/main" id="{26C0705A-43F2-C806-5BFC-CE383618005F}"/>
              </a:ext>
            </a:extLst>
          </p:cNvPr>
          <p:cNvPicPr>
            <a:picLocks noChangeAspect="1"/>
          </p:cNvPicPr>
          <p:nvPr/>
        </p:nvPicPr>
        <p:blipFill>
          <a:blip r:embed="rId2">
            <a:duotone>
              <a:schemeClr val="accent5">
                <a:shade val="45000"/>
                <a:satMod val="135000"/>
              </a:schemeClr>
              <a:prstClr val="white"/>
            </a:duotone>
          </a:blip>
          <a:stretch>
            <a:fillRect/>
          </a:stretch>
        </p:blipFill>
        <p:spPr>
          <a:xfrm>
            <a:off x="10687086" y="189163"/>
            <a:ext cx="913692" cy="907142"/>
          </a:xfrm>
          <a:prstGeom prst="rect">
            <a:avLst/>
          </a:prstGeom>
        </p:spPr>
      </p:pic>
    </p:spTree>
    <p:extLst>
      <p:ext uri="{BB962C8B-B14F-4D97-AF65-F5344CB8AC3E}">
        <p14:creationId xmlns:p14="http://schemas.microsoft.com/office/powerpoint/2010/main" val="151109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43445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1" name="Text Placeholder 32">
            <a:extLst>
              <a:ext uri="{FF2B5EF4-FFF2-40B4-BE49-F238E27FC236}">
                <a16:creationId xmlns:a16="http://schemas.microsoft.com/office/drawing/2014/main" id="{6EDF1ECC-5559-A4E8-B18D-2519767457A3}"/>
              </a:ext>
            </a:extLst>
          </p:cNvPr>
          <p:cNvSpPr>
            <a:spLocks noGrp="1"/>
          </p:cNvSpPr>
          <p:nvPr>
            <p:ph type="body" sz="quarter" idx="16" hasCustomPrompt="1"/>
          </p:nvPr>
        </p:nvSpPr>
        <p:spPr>
          <a:xfrm>
            <a:off x="6667500" y="3472417"/>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2" name="Text Placeholder 32">
            <a:extLst>
              <a:ext uri="{FF2B5EF4-FFF2-40B4-BE49-F238E27FC236}">
                <a16:creationId xmlns:a16="http://schemas.microsoft.com/office/drawing/2014/main" id="{0149F07A-EA6A-B084-E05E-1EA52EE20CC9}"/>
              </a:ext>
            </a:extLst>
          </p:cNvPr>
          <p:cNvSpPr>
            <a:spLocks noGrp="1"/>
          </p:cNvSpPr>
          <p:nvPr>
            <p:ph type="body" sz="quarter" idx="17" hasCustomPrompt="1"/>
          </p:nvPr>
        </p:nvSpPr>
        <p:spPr>
          <a:xfrm>
            <a:off x="6667500" y="4510384"/>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3" name="Text Placeholder 32">
            <a:extLst>
              <a:ext uri="{FF2B5EF4-FFF2-40B4-BE49-F238E27FC236}">
                <a16:creationId xmlns:a16="http://schemas.microsoft.com/office/drawing/2014/main" id="{1F2BAFF9-C1B0-9793-14C7-536918648453}"/>
              </a:ext>
            </a:extLst>
          </p:cNvPr>
          <p:cNvSpPr>
            <a:spLocks noGrp="1"/>
          </p:cNvSpPr>
          <p:nvPr>
            <p:ph type="body" sz="quarter" idx="18" hasCustomPrompt="1"/>
          </p:nvPr>
        </p:nvSpPr>
        <p:spPr>
          <a:xfrm>
            <a:off x="6667500" y="5548351"/>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21" name="Picture 20">
            <a:extLst>
              <a:ext uri="{FF2B5EF4-FFF2-40B4-BE49-F238E27FC236}">
                <a16:creationId xmlns:a16="http://schemas.microsoft.com/office/drawing/2014/main" id="{5F67C3D3-4D0E-0AC0-3CC2-19872595A954}"/>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2" name="Picture 21">
            <a:extLst>
              <a:ext uri="{FF2B5EF4-FFF2-40B4-BE49-F238E27FC236}">
                <a16:creationId xmlns:a16="http://schemas.microsoft.com/office/drawing/2014/main" id="{AE6260FE-E761-953B-F068-FADCB75D53C8}"/>
              </a:ext>
            </a:extLst>
          </p:cNvPr>
          <p:cNvPicPr>
            <a:picLocks noChangeAspect="1"/>
          </p:cNvPicPr>
          <p:nvPr/>
        </p:nvPicPr>
        <p:blipFill rotWithShape="1">
          <a:blip r:embed="rId3"/>
          <a:srcRect l="21947" t="33083" r="24981" b="13653"/>
          <a:stretch/>
        </p:blipFill>
        <p:spPr>
          <a:xfrm>
            <a:off x="5733347" y="245004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3" name="Picture 22">
            <a:extLst>
              <a:ext uri="{FF2B5EF4-FFF2-40B4-BE49-F238E27FC236}">
                <a16:creationId xmlns:a16="http://schemas.microsoft.com/office/drawing/2014/main" id="{B9E35DE1-CD9E-3CF4-E58A-CAB67A59AEDC}"/>
              </a:ext>
            </a:extLst>
          </p:cNvPr>
          <p:cNvPicPr>
            <a:picLocks noChangeAspect="1"/>
          </p:cNvPicPr>
          <p:nvPr/>
        </p:nvPicPr>
        <p:blipFill rotWithShape="1">
          <a:blip r:embed="rId3"/>
          <a:srcRect l="21947" t="33083" r="24981" b="13653"/>
          <a:stretch/>
        </p:blipFill>
        <p:spPr>
          <a:xfrm>
            <a:off x="5733347" y="348615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B1C4AD4F-B32C-DD2C-F2F1-DE20D52748F9}"/>
              </a:ext>
            </a:extLst>
          </p:cNvPr>
          <p:cNvPicPr>
            <a:picLocks noChangeAspect="1"/>
          </p:cNvPicPr>
          <p:nvPr/>
        </p:nvPicPr>
        <p:blipFill rotWithShape="1">
          <a:blip r:embed="rId3"/>
          <a:srcRect l="21947" t="33083" r="24981" b="13653"/>
          <a:stretch/>
        </p:blipFill>
        <p:spPr>
          <a:xfrm>
            <a:off x="5733347" y="452225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F7C05E13-8463-07F0-B6F1-ECEC9820F0BD}"/>
              </a:ext>
            </a:extLst>
          </p:cNvPr>
          <p:cNvPicPr>
            <a:picLocks noChangeAspect="1"/>
          </p:cNvPicPr>
          <p:nvPr/>
        </p:nvPicPr>
        <p:blipFill rotWithShape="1">
          <a:blip r:embed="rId3"/>
          <a:srcRect l="21947" t="33083" r="24981" b="13653"/>
          <a:stretch/>
        </p:blipFill>
        <p:spPr>
          <a:xfrm>
            <a:off x="5733347" y="555836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798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94880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13" name="Picture 12">
            <a:extLst>
              <a:ext uri="{FF2B5EF4-FFF2-40B4-BE49-F238E27FC236}">
                <a16:creationId xmlns:a16="http://schemas.microsoft.com/office/drawing/2014/main" id="{2557AFC7-DC46-6ED6-5D50-C2DF6153C692}"/>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14" name="Picture 13">
            <a:extLst>
              <a:ext uri="{FF2B5EF4-FFF2-40B4-BE49-F238E27FC236}">
                <a16:creationId xmlns:a16="http://schemas.microsoft.com/office/drawing/2014/main" id="{1FEA86FB-DF76-BDEF-6E48-E83605335F71}"/>
              </a:ext>
            </a:extLst>
          </p:cNvPr>
          <p:cNvPicPr>
            <a:picLocks noChangeAspect="1"/>
          </p:cNvPicPr>
          <p:nvPr/>
        </p:nvPicPr>
        <p:blipFill rotWithShape="1">
          <a:blip r:embed="rId3"/>
          <a:srcRect l="21947" t="33083" r="24981" b="13653"/>
          <a:stretch/>
        </p:blipFill>
        <p:spPr>
          <a:xfrm>
            <a:off x="5733347" y="296439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423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ssion Slide">
    <p:spTree>
      <p:nvGrpSpPr>
        <p:cNvPr id="1" name=""/>
        <p:cNvGrpSpPr/>
        <p:nvPr/>
      </p:nvGrpSpPr>
      <p:grpSpPr>
        <a:xfrm>
          <a:off x="0" y="0"/>
          <a:ext cx="0" cy="0"/>
          <a:chOff x="0" y="0"/>
          <a:chExt cx="0" cy="0"/>
        </a:xfrm>
      </p:grpSpPr>
      <p:sp>
        <p:nvSpPr>
          <p:cNvPr id="46" name="Rectangle: Single Corner Rounded 45">
            <a:extLst>
              <a:ext uri="{FF2B5EF4-FFF2-40B4-BE49-F238E27FC236}">
                <a16:creationId xmlns:a16="http://schemas.microsoft.com/office/drawing/2014/main" id="{EE4C2394-E966-70B7-EE1D-F135B800095F}"/>
              </a:ext>
            </a:extLst>
          </p:cNvPr>
          <p:cNvSpPr/>
          <p:nvPr/>
        </p:nvSpPr>
        <p:spPr bwMode="auto">
          <a:xfrm>
            <a:off x="0" y="2336801"/>
            <a:ext cx="12192000" cy="4521200"/>
          </a:xfrm>
          <a:prstGeom prst="round1Rect">
            <a:avLst>
              <a:gd name="adj" fmla="val 2341"/>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7" name="Rectangle: Single Corner Rounded 46">
            <a:extLst>
              <a:ext uri="{FF2B5EF4-FFF2-40B4-BE49-F238E27FC236}">
                <a16:creationId xmlns:a16="http://schemas.microsoft.com/office/drawing/2014/main" id="{4DDB5A94-4368-EF28-2F27-44EF8947F713}"/>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48" name="Rectangle: Rounded Corners 47">
            <a:extLst>
              <a:ext uri="{FF2B5EF4-FFF2-40B4-BE49-F238E27FC236}">
                <a16:creationId xmlns:a16="http://schemas.microsoft.com/office/drawing/2014/main" id="{2D00F447-36CF-BF35-CA88-4605C823021B}"/>
              </a:ext>
            </a:extLst>
          </p:cNvPr>
          <p:cNvSpPr>
            <a:spLocks/>
          </p:cNvSpPr>
          <p:nvPr/>
        </p:nvSpPr>
        <p:spPr bwMode="auto">
          <a:xfrm>
            <a:off x="457201" y="3191644"/>
            <a:ext cx="3600701" cy="2967856"/>
          </a:xfrm>
          <a:prstGeom prst="roundRect">
            <a:avLst>
              <a:gd name="adj" fmla="val 35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49" name="Rectangle: Rounded Corners 48">
            <a:extLst>
              <a:ext uri="{FF2B5EF4-FFF2-40B4-BE49-F238E27FC236}">
                <a16:creationId xmlns:a16="http://schemas.microsoft.com/office/drawing/2014/main" id="{D6535498-CB8E-BD06-67CF-A7FB6302C598}"/>
              </a:ext>
            </a:extLst>
          </p:cNvPr>
          <p:cNvSpPr>
            <a:spLocks/>
          </p:cNvSpPr>
          <p:nvPr/>
        </p:nvSpPr>
        <p:spPr bwMode="auto">
          <a:xfrm>
            <a:off x="4295649" y="3191644"/>
            <a:ext cx="3600701" cy="296785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0" name="Rectangle: Rounded Corners 49">
            <a:extLst>
              <a:ext uri="{FF2B5EF4-FFF2-40B4-BE49-F238E27FC236}">
                <a16:creationId xmlns:a16="http://schemas.microsoft.com/office/drawing/2014/main" id="{C87BA05C-7539-7835-BB2E-6460B70720C0}"/>
              </a:ext>
            </a:extLst>
          </p:cNvPr>
          <p:cNvSpPr>
            <a:spLocks/>
          </p:cNvSpPr>
          <p:nvPr/>
        </p:nvSpPr>
        <p:spPr bwMode="auto">
          <a:xfrm>
            <a:off x="8134098" y="3191644"/>
            <a:ext cx="3600701" cy="2967856"/>
          </a:xfrm>
          <a:prstGeom prst="roundRect">
            <a:avLst>
              <a:gd name="adj" fmla="val 360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1" name="TextBox 50">
            <a:extLst>
              <a:ext uri="{FF2B5EF4-FFF2-40B4-BE49-F238E27FC236}">
                <a16:creationId xmlns:a16="http://schemas.microsoft.com/office/drawing/2014/main" id="{A3BCFC2A-1E96-9CB9-6742-918203A8C92E}"/>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52" name="Text Placeholder 28">
            <a:extLst>
              <a:ext uri="{FF2B5EF4-FFF2-40B4-BE49-F238E27FC236}">
                <a16:creationId xmlns:a16="http://schemas.microsoft.com/office/drawing/2014/main" id="{E3DF6A9C-5537-9513-B3C9-B3ABC60A463A}"/>
              </a:ext>
            </a:extLst>
          </p:cNvPr>
          <p:cNvSpPr>
            <a:spLocks noGrp="1"/>
          </p:cNvSpPr>
          <p:nvPr>
            <p:ph type="body" sz="quarter" idx="19"/>
          </p:nvPr>
        </p:nvSpPr>
        <p:spPr>
          <a:xfrm>
            <a:off x="576263"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3" name="Text Placeholder 28">
            <a:extLst>
              <a:ext uri="{FF2B5EF4-FFF2-40B4-BE49-F238E27FC236}">
                <a16:creationId xmlns:a16="http://schemas.microsoft.com/office/drawing/2014/main" id="{E60CEA71-4D4A-99A7-CF10-38A2390F47CD}"/>
              </a:ext>
            </a:extLst>
          </p:cNvPr>
          <p:cNvSpPr>
            <a:spLocks noGrp="1"/>
          </p:cNvSpPr>
          <p:nvPr>
            <p:ph type="body" sz="quarter" idx="20"/>
          </p:nvPr>
        </p:nvSpPr>
        <p:spPr>
          <a:xfrm>
            <a:off x="4414711"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4" name="Text Placeholder 28">
            <a:extLst>
              <a:ext uri="{FF2B5EF4-FFF2-40B4-BE49-F238E27FC236}">
                <a16:creationId xmlns:a16="http://schemas.microsoft.com/office/drawing/2014/main" id="{B487A31D-9791-FCE2-8429-7510EA196468}"/>
              </a:ext>
            </a:extLst>
          </p:cNvPr>
          <p:cNvSpPr>
            <a:spLocks noGrp="1"/>
          </p:cNvSpPr>
          <p:nvPr>
            <p:ph type="body" sz="quarter" idx="21"/>
          </p:nvPr>
        </p:nvSpPr>
        <p:spPr>
          <a:xfrm>
            <a:off x="8253160"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5" name="Text Placeholder 3">
            <a:extLst>
              <a:ext uri="{FF2B5EF4-FFF2-40B4-BE49-F238E27FC236}">
                <a16:creationId xmlns:a16="http://schemas.microsoft.com/office/drawing/2014/main" id="{04D77DE8-51E1-2DE5-3A51-D38D4CA0EBE9}"/>
              </a:ext>
            </a:extLst>
          </p:cNvPr>
          <p:cNvSpPr>
            <a:spLocks noGrp="1"/>
          </p:cNvSpPr>
          <p:nvPr>
            <p:ph type="body" sz="quarter" idx="15" hasCustomPrompt="1"/>
          </p:nvPr>
        </p:nvSpPr>
        <p:spPr>
          <a:xfrm>
            <a:off x="576263" y="40881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6" name="Text Placeholder 3">
            <a:extLst>
              <a:ext uri="{FF2B5EF4-FFF2-40B4-BE49-F238E27FC236}">
                <a16:creationId xmlns:a16="http://schemas.microsoft.com/office/drawing/2014/main" id="{2A0CDC08-DC44-227E-D767-41DA431A6FA2}"/>
              </a:ext>
            </a:extLst>
          </p:cNvPr>
          <p:cNvSpPr>
            <a:spLocks noGrp="1"/>
          </p:cNvSpPr>
          <p:nvPr>
            <p:ph type="body" sz="quarter" idx="16" hasCustomPrompt="1"/>
          </p:nvPr>
        </p:nvSpPr>
        <p:spPr>
          <a:xfrm>
            <a:off x="8253160"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7" name="Text Placeholder 3">
            <a:extLst>
              <a:ext uri="{FF2B5EF4-FFF2-40B4-BE49-F238E27FC236}">
                <a16:creationId xmlns:a16="http://schemas.microsoft.com/office/drawing/2014/main" id="{23325EBD-3E95-308F-DA08-CA04DAC96D56}"/>
              </a:ext>
            </a:extLst>
          </p:cNvPr>
          <p:cNvSpPr>
            <a:spLocks noGrp="1"/>
          </p:cNvSpPr>
          <p:nvPr>
            <p:ph type="body" sz="quarter" idx="17" hasCustomPrompt="1"/>
          </p:nvPr>
        </p:nvSpPr>
        <p:spPr>
          <a:xfrm>
            <a:off x="4414711"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58" name="Picture 57">
            <a:extLst>
              <a:ext uri="{FF2B5EF4-FFF2-40B4-BE49-F238E27FC236}">
                <a16:creationId xmlns:a16="http://schemas.microsoft.com/office/drawing/2014/main" id="{2BD3F5E4-834F-ABD0-4F06-B678DB58118B}"/>
              </a:ext>
            </a:extLst>
          </p:cNvPr>
          <p:cNvPicPr>
            <a:picLocks/>
          </p:cNvPicPr>
          <p:nvPr/>
        </p:nvPicPr>
        <p:blipFill>
          <a:blip r:embed="rId2"/>
          <a:stretch>
            <a:fillRect/>
          </a:stretch>
        </p:blipFill>
        <p:spPr>
          <a:xfrm>
            <a:off x="576263" y="3310708"/>
            <a:ext cx="633539" cy="634405"/>
          </a:xfrm>
          <a:prstGeom prst="rect">
            <a:avLst/>
          </a:prstGeom>
        </p:spPr>
      </p:pic>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pic>
        <p:nvPicPr>
          <p:cNvPr id="60" name="Picture 59">
            <a:extLst>
              <a:ext uri="{FF2B5EF4-FFF2-40B4-BE49-F238E27FC236}">
                <a16:creationId xmlns:a16="http://schemas.microsoft.com/office/drawing/2014/main" id="{2B63FA04-3C86-CB31-7793-2B88213EEE27}"/>
              </a:ext>
            </a:extLst>
          </p:cNvPr>
          <p:cNvPicPr>
            <a:picLocks/>
          </p:cNvPicPr>
          <p:nvPr/>
        </p:nvPicPr>
        <p:blipFill>
          <a:blip r:embed="rId2"/>
          <a:stretch>
            <a:fillRect/>
          </a:stretch>
        </p:blipFill>
        <p:spPr>
          <a:xfrm>
            <a:off x="4414711" y="3310706"/>
            <a:ext cx="633539" cy="634405"/>
          </a:xfrm>
          <a:prstGeom prst="rect">
            <a:avLst/>
          </a:prstGeom>
        </p:spPr>
      </p:pic>
      <p:pic>
        <p:nvPicPr>
          <p:cNvPr id="61" name="Picture 60">
            <a:extLst>
              <a:ext uri="{FF2B5EF4-FFF2-40B4-BE49-F238E27FC236}">
                <a16:creationId xmlns:a16="http://schemas.microsoft.com/office/drawing/2014/main" id="{DCBD61F9-739C-6E34-1128-BCD290C07B41}"/>
              </a:ext>
            </a:extLst>
          </p:cNvPr>
          <p:cNvPicPr>
            <a:picLocks/>
          </p:cNvPicPr>
          <p:nvPr/>
        </p:nvPicPr>
        <p:blipFill>
          <a:blip r:embed="rId2"/>
          <a:stretch>
            <a:fillRect/>
          </a:stretch>
        </p:blipFill>
        <p:spPr>
          <a:xfrm>
            <a:off x="8253160" y="3310706"/>
            <a:ext cx="633539" cy="634405"/>
          </a:xfrm>
          <a:prstGeom prst="rect">
            <a:avLst/>
          </a:prstGeom>
        </p:spPr>
      </p:pic>
      <p:sp>
        <p:nvSpPr>
          <p:cNvPr id="62" name="Text Placeholder 60">
            <a:extLst>
              <a:ext uri="{FF2B5EF4-FFF2-40B4-BE49-F238E27FC236}">
                <a16:creationId xmlns:a16="http://schemas.microsoft.com/office/drawing/2014/main" id="{426AA967-7189-B95C-FAD8-D53AE4222961}"/>
              </a:ext>
            </a:extLst>
          </p:cNvPr>
          <p:cNvSpPr>
            <a:spLocks noGrp="1"/>
          </p:cNvSpPr>
          <p:nvPr>
            <p:ph type="body" sz="quarter" idx="30"/>
          </p:nvPr>
        </p:nvSpPr>
        <p:spPr>
          <a:xfrm>
            <a:off x="457200" y="1313156"/>
            <a:ext cx="11277600" cy="461665"/>
          </a:xfrm>
          <a:noFill/>
        </p:spPr>
        <p:txBody>
          <a:bodyPr/>
          <a:lstStyle>
            <a:lvl1pPr marL="0" indent="0">
              <a:buNone/>
              <a:defRPr sz="2000">
                <a:solidFill>
                  <a:schemeClr val="tx1"/>
                </a:solidFill>
                <a:latin typeface="+mn-lt"/>
              </a:defRPr>
            </a:lvl1pPr>
            <a:lvl2pPr marL="224096" indent="0">
              <a:buNone/>
              <a:defRPr sz="2000"/>
            </a:lvl2pPr>
            <a:lvl3pPr marL="448193" indent="0">
              <a:buNone/>
              <a:defRPr sz="2000"/>
            </a:lvl3pPr>
            <a:lvl4pPr marL="672289" indent="0">
              <a:buNone/>
              <a:defRPr sz="2000"/>
            </a:lvl4pPr>
            <a:lvl5pPr marL="896386" indent="0">
              <a:buNone/>
              <a:defRPr sz="2000"/>
            </a:lvl5pPr>
          </a:lstStyle>
          <a:p>
            <a:pPr lvl="0"/>
            <a:r>
              <a:rPr lang="en-US"/>
              <a:t>Click to edit Master text styles</a:t>
            </a:r>
          </a:p>
        </p:txBody>
      </p:sp>
      <p:sp>
        <p:nvSpPr>
          <p:cNvPr id="63" name="Text Placeholder 62">
            <a:extLst>
              <a:ext uri="{FF2B5EF4-FFF2-40B4-BE49-F238E27FC236}">
                <a16:creationId xmlns:a16="http://schemas.microsoft.com/office/drawing/2014/main" id="{7AED8E6A-A7A3-C7A0-C87F-C3EDBF928127}"/>
              </a:ext>
            </a:extLst>
          </p:cNvPr>
          <p:cNvSpPr>
            <a:spLocks noGrp="1"/>
          </p:cNvSpPr>
          <p:nvPr>
            <p:ph type="body" sz="quarter" idx="31"/>
          </p:nvPr>
        </p:nvSpPr>
        <p:spPr>
          <a:xfrm>
            <a:off x="576262" y="2495550"/>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64" name="Text Placeholder 64">
            <a:extLst>
              <a:ext uri="{FF2B5EF4-FFF2-40B4-BE49-F238E27FC236}">
                <a16:creationId xmlns:a16="http://schemas.microsoft.com/office/drawing/2014/main" id="{1AF075C0-8AD6-3A86-59A1-07D7C7B83265}"/>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3901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Mission Slide">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sp>
        <p:nvSpPr>
          <p:cNvPr id="15" name="Freeform: Shape 14">
            <a:extLst>
              <a:ext uri="{FF2B5EF4-FFF2-40B4-BE49-F238E27FC236}">
                <a16:creationId xmlns:a16="http://schemas.microsoft.com/office/drawing/2014/main" id="{CACEC80B-4BDA-5262-02EA-FEA4B4B25BF7}"/>
              </a:ext>
            </a:extLst>
          </p:cNvPr>
          <p:cNvSpPr/>
          <p:nvPr/>
        </p:nvSpPr>
        <p:spPr bwMode="auto">
          <a:xfrm>
            <a:off x="0" y="1364344"/>
            <a:ext cx="12192000" cy="5493657"/>
          </a:xfrm>
          <a:custGeom>
            <a:avLst/>
            <a:gdLst>
              <a:gd name="connsiteX0" fmla="*/ 0 w 12192000"/>
              <a:gd name="connsiteY0" fmla="*/ 0 h 5493657"/>
              <a:gd name="connsiteX1" fmla="*/ 12086159 w 12192000"/>
              <a:gd name="connsiteY1" fmla="*/ 0 h 5493657"/>
              <a:gd name="connsiteX2" fmla="*/ 12192000 w 12192000"/>
              <a:gd name="connsiteY2" fmla="*/ 105841 h 5493657"/>
              <a:gd name="connsiteX3" fmla="*/ 12192000 w 12192000"/>
              <a:gd name="connsiteY3" fmla="*/ 1078298 h 5493657"/>
              <a:gd name="connsiteX4" fmla="*/ 12192000 w 12192000"/>
              <a:gd name="connsiteY4" fmla="*/ 4521200 h 5493657"/>
              <a:gd name="connsiteX5" fmla="*/ 12192000 w 12192000"/>
              <a:gd name="connsiteY5" fmla="*/ 5493657 h 5493657"/>
              <a:gd name="connsiteX6" fmla="*/ 0 w 12192000"/>
              <a:gd name="connsiteY6" fmla="*/ 5493657 h 5493657"/>
              <a:gd name="connsiteX7" fmla="*/ 0 w 12192000"/>
              <a:gd name="connsiteY7" fmla="*/ 4521200 h 5493657"/>
              <a:gd name="connsiteX8" fmla="*/ 0 w 12192000"/>
              <a:gd name="connsiteY8" fmla="*/ 972457 h 54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493657">
                <a:moveTo>
                  <a:pt x="0" y="0"/>
                </a:moveTo>
                <a:lnTo>
                  <a:pt x="12086159" y="0"/>
                </a:lnTo>
                <a:cubicBezTo>
                  <a:pt x="12144613" y="0"/>
                  <a:pt x="12192000" y="47387"/>
                  <a:pt x="12192000" y="105841"/>
                </a:cubicBezTo>
                <a:lnTo>
                  <a:pt x="12192000" y="1078298"/>
                </a:lnTo>
                <a:lnTo>
                  <a:pt x="12192000" y="4521200"/>
                </a:lnTo>
                <a:lnTo>
                  <a:pt x="12192000" y="5493657"/>
                </a:lnTo>
                <a:lnTo>
                  <a:pt x="0" y="5493657"/>
                </a:lnTo>
                <a:lnTo>
                  <a:pt x="0" y="4521200"/>
                </a:lnTo>
                <a:lnTo>
                  <a:pt x="0" y="972457"/>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6" name="Rectangle: Single Corner Rounded 15">
            <a:extLst>
              <a:ext uri="{FF2B5EF4-FFF2-40B4-BE49-F238E27FC236}">
                <a16:creationId xmlns:a16="http://schemas.microsoft.com/office/drawing/2014/main" id="{EB0D2820-CBCC-EF62-C5FD-89295E0CF298}"/>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Freeform: Shape 16">
            <a:extLst>
              <a:ext uri="{FF2B5EF4-FFF2-40B4-BE49-F238E27FC236}">
                <a16:creationId xmlns:a16="http://schemas.microsoft.com/office/drawing/2014/main" id="{3B5456EF-5E4A-A3F3-1AF5-FE24EDAB493D}"/>
              </a:ext>
            </a:extLst>
          </p:cNvPr>
          <p:cNvSpPr>
            <a:spLocks/>
          </p:cNvSpPr>
          <p:nvPr/>
        </p:nvSpPr>
        <p:spPr bwMode="auto">
          <a:xfrm>
            <a:off x="457201"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8" name="Freeform: Shape 17">
            <a:extLst>
              <a:ext uri="{FF2B5EF4-FFF2-40B4-BE49-F238E27FC236}">
                <a16:creationId xmlns:a16="http://schemas.microsoft.com/office/drawing/2014/main" id="{28829649-D2C0-A037-2185-0D22D06EBA63}"/>
              </a:ext>
            </a:extLst>
          </p:cNvPr>
          <p:cNvSpPr>
            <a:spLocks/>
          </p:cNvSpPr>
          <p:nvPr/>
        </p:nvSpPr>
        <p:spPr bwMode="auto">
          <a:xfrm>
            <a:off x="4295649"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9" name="Freeform: Shape 18">
            <a:extLst>
              <a:ext uri="{FF2B5EF4-FFF2-40B4-BE49-F238E27FC236}">
                <a16:creationId xmlns:a16="http://schemas.microsoft.com/office/drawing/2014/main" id="{21478B5A-8A13-7B92-8B16-4BC32385AD8A}"/>
              </a:ext>
            </a:extLst>
          </p:cNvPr>
          <p:cNvSpPr>
            <a:spLocks/>
          </p:cNvSpPr>
          <p:nvPr/>
        </p:nvSpPr>
        <p:spPr bwMode="auto">
          <a:xfrm>
            <a:off x="8134098" y="2493144"/>
            <a:ext cx="3600701" cy="3666356"/>
          </a:xfrm>
          <a:custGeom>
            <a:avLst/>
            <a:gdLst>
              <a:gd name="connsiteX0" fmla="*/ 106962 w 3600701"/>
              <a:gd name="connsiteY0" fmla="*/ 0 h 3666356"/>
              <a:gd name="connsiteX1" fmla="*/ 3493739 w 3600701"/>
              <a:gd name="connsiteY1" fmla="*/ 0 h 3666356"/>
              <a:gd name="connsiteX2" fmla="*/ 3600701 w 3600701"/>
              <a:gd name="connsiteY2" fmla="*/ 106962 h 3666356"/>
              <a:gd name="connsiteX3" fmla="*/ 3600701 w 3600701"/>
              <a:gd name="connsiteY3" fmla="*/ 805462 h 3666356"/>
              <a:gd name="connsiteX4" fmla="*/ 3600701 w 3600701"/>
              <a:gd name="connsiteY4" fmla="*/ 2860894 h 3666356"/>
              <a:gd name="connsiteX5" fmla="*/ 3600701 w 3600701"/>
              <a:gd name="connsiteY5" fmla="*/ 3559394 h 3666356"/>
              <a:gd name="connsiteX6" fmla="*/ 3493739 w 3600701"/>
              <a:gd name="connsiteY6" fmla="*/ 3666356 h 3666356"/>
              <a:gd name="connsiteX7" fmla="*/ 106962 w 3600701"/>
              <a:gd name="connsiteY7" fmla="*/ 3666356 h 3666356"/>
              <a:gd name="connsiteX8" fmla="*/ 0 w 3600701"/>
              <a:gd name="connsiteY8" fmla="*/ 3559394 h 3666356"/>
              <a:gd name="connsiteX9" fmla="*/ 0 w 3600701"/>
              <a:gd name="connsiteY9" fmla="*/ 2860894 h 3666356"/>
              <a:gd name="connsiteX10" fmla="*/ 0 w 3600701"/>
              <a:gd name="connsiteY10" fmla="*/ 805462 h 3666356"/>
              <a:gd name="connsiteX11" fmla="*/ 0 w 3600701"/>
              <a:gd name="connsiteY11" fmla="*/ 106962 h 3666356"/>
              <a:gd name="connsiteX12" fmla="*/ 106962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6962" y="0"/>
                </a:moveTo>
                <a:lnTo>
                  <a:pt x="3493739" y="0"/>
                </a:lnTo>
                <a:cubicBezTo>
                  <a:pt x="3552812" y="0"/>
                  <a:pt x="3600701" y="47889"/>
                  <a:pt x="3600701" y="106962"/>
                </a:cubicBezTo>
                <a:lnTo>
                  <a:pt x="3600701" y="805462"/>
                </a:lnTo>
                <a:lnTo>
                  <a:pt x="3600701" y="2860894"/>
                </a:lnTo>
                <a:lnTo>
                  <a:pt x="3600701" y="3559394"/>
                </a:lnTo>
                <a:cubicBezTo>
                  <a:pt x="3600701" y="3618467"/>
                  <a:pt x="3552812" y="3666356"/>
                  <a:pt x="3493739" y="3666356"/>
                </a:cubicBezTo>
                <a:lnTo>
                  <a:pt x="106962" y="3666356"/>
                </a:lnTo>
                <a:cubicBezTo>
                  <a:pt x="47889" y="3666356"/>
                  <a:pt x="0" y="3618467"/>
                  <a:pt x="0" y="3559394"/>
                </a:cubicBezTo>
                <a:lnTo>
                  <a:pt x="0" y="2860894"/>
                </a:lnTo>
                <a:lnTo>
                  <a:pt x="0" y="805462"/>
                </a:lnTo>
                <a:lnTo>
                  <a:pt x="0" y="106962"/>
                </a:lnTo>
                <a:cubicBezTo>
                  <a:pt x="0" y="47889"/>
                  <a:pt x="47889" y="0"/>
                  <a:pt x="106962"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0" name="TextBox 19">
            <a:extLst>
              <a:ext uri="{FF2B5EF4-FFF2-40B4-BE49-F238E27FC236}">
                <a16:creationId xmlns:a16="http://schemas.microsoft.com/office/drawing/2014/main" id="{187D3088-9C43-A140-D51A-359452F8C5E7}"/>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21" name="Text Placeholder 28">
            <a:extLst>
              <a:ext uri="{FF2B5EF4-FFF2-40B4-BE49-F238E27FC236}">
                <a16:creationId xmlns:a16="http://schemas.microsoft.com/office/drawing/2014/main" id="{77BFB74B-802E-C22B-5B2C-EA7877F4E3F9}"/>
              </a:ext>
            </a:extLst>
          </p:cNvPr>
          <p:cNvSpPr>
            <a:spLocks noGrp="1"/>
          </p:cNvSpPr>
          <p:nvPr>
            <p:ph type="body" sz="quarter" idx="19"/>
          </p:nvPr>
        </p:nvSpPr>
        <p:spPr>
          <a:xfrm>
            <a:off x="576263"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2" name="Text Placeholder 28">
            <a:extLst>
              <a:ext uri="{FF2B5EF4-FFF2-40B4-BE49-F238E27FC236}">
                <a16:creationId xmlns:a16="http://schemas.microsoft.com/office/drawing/2014/main" id="{327026AF-E153-4FCD-B81A-F26828F67E9B}"/>
              </a:ext>
            </a:extLst>
          </p:cNvPr>
          <p:cNvSpPr>
            <a:spLocks noGrp="1"/>
          </p:cNvSpPr>
          <p:nvPr>
            <p:ph type="body" sz="quarter" idx="20"/>
          </p:nvPr>
        </p:nvSpPr>
        <p:spPr>
          <a:xfrm>
            <a:off x="4414711"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3" name="Text Placeholder 28">
            <a:extLst>
              <a:ext uri="{FF2B5EF4-FFF2-40B4-BE49-F238E27FC236}">
                <a16:creationId xmlns:a16="http://schemas.microsoft.com/office/drawing/2014/main" id="{C3461947-4ACF-9C93-A0F0-E532BFCF2FF0}"/>
              </a:ext>
            </a:extLst>
          </p:cNvPr>
          <p:cNvSpPr>
            <a:spLocks noGrp="1"/>
          </p:cNvSpPr>
          <p:nvPr>
            <p:ph type="body" sz="quarter" idx="21"/>
          </p:nvPr>
        </p:nvSpPr>
        <p:spPr>
          <a:xfrm>
            <a:off x="8253160"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9C6AF0D9-08C6-3138-D3C9-9C70C8A0C85B}"/>
              </a:ext>
            </a:extLst>
          </p:cNvPr>
          <p:cNvSpPr>
            <a:spLocks noGrp="1"/>
          </p:cNvSpPr>
          <p:nvPr>
            <p:ph type="body" sz="quarter" idx="15" hasCustomPrompt="1"/>
          </p:nvPr>
        </p:nvSpPr>
        <p:spPr>
          <a:xfrm>
            <a:off x="576263" y="33896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5" name="Text Placeholder 3">
            <a:extLst>
              <a:ext uri="{FF2B5EF4-FFF2-40B4-BE49-F238E27FC236}">
                <a16:creationId xmlns:a16="http://schemas.microsoft.com/office/drawing/2014/main" id="{26E28D99-CB0B-0B8F-DF8E-7FCD8229FC33}"/>
              </a:ext>
            </a:extLst>
          </p:cNvPr>
          <p:cNvSpPr>
            <a:spLocks noGrp="1"/>
          </p:cNvSpPr>
          <p:nvPr>
            <p:ph type="body" sz="quarter" idx="16" hasCustomPrompt="1"/>
          </p:nvPr>
        </p:nvSpPr>
        <p:spPr>
          <a:xfrm>
            <a:off x="8253160"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6" name="Text Placeholder 3">
            <a:extLst>
              <a:ext uri="{FF2B5EF4-FFF2-40B4-BE49-F238E27FC236}">
                <a16:creationId xmlns:a16="http://schemas.microsoft.com/office/drawing/2014/main" id="{3F30DF8F-3CA6-A8FB-F6B5-A398939745A4}"/>
              </a:ext>
            </a:extLst>
          </p:cNvPr>
          <p:cNvSpPr>
            <a:spLocks noGrp="1"/>
          </p:cNvSpPr>
          <p:nvPr>
            <p:ph type="body" sz="quarter" idx="17" hasCustomPrompt="1"/>
          </p:nvPr>
        </p:nvSpPr>
        <p:spPr>
          <a:xfrm>
            <a:off x="4414711"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27" name="Picture 26">
            <a:extLst>
              <a:ext uri="{FF2B5EF4-FFF2-40B4-BE49-F238E27FC236}">
                <a16:creationId xmlns:a16="http://schemas.microsoft.com/office/drawing/2014/main" id="{2A4245A7-7F50-FCE2-E45C-B10E170984BD}"/>
              </a:ext>
            </a:extLst>
          </p:cNvPr>
          <p:cNvPicPr>
            <a:picLocks/>
          </p:cNvPicPr>
          <p:nvPr/>
        </p:nvPicPr>
        <p:blipFill>
          <a:blip r:embed="rId2"/>
          <a:stretch>
            <a:fillRect/>
          </a:stretch>
        </p:blipFill>
        <p:spPr>
          <a:xfrm>
            <a:off x="576263" y="2612208"/>
            <a:ext cx="633539" cy="634405"/>
          </a:xfrm>
          <a:prstGeom prst="rect">
            <a:avLst/>
          </a:prstGeom>
        </p:spPr>
      </p:pic>
      <p:pic>
        <p:nvPicPr>
          <p:cNvPr id="28" name="Picture 27">
            <a:extLst>
              <a:ext uri="{FF2B5EF4-FFF2-40B4-BE49-F238E27FC236}">
                <a16:creationId xmlns:a16="http://schemas.microsoft.com/office/drawing/2014/main" id="{EF1A2B24-5933-8F3C-5C9B-D63731CBC93B}"/>
              </a:ext>
            </a:extLst>
          </p:cNvPr>
          <p:cNvPicPr>
            <a:picLocks/>
          </p:cNvPicPr>
          <p:nvPr/>
        </p:nvPicPr>
        <p:blipFill>
          <a:blip r:embed="rId2"/>
          <a:stretch>
            <a:fillRect/>
          </a:stretch>
        </p:blipFill>
        <p:spPr>
          <a:xfrm>
            <a:off x="4414711" y="2612206"/>
            <a:ext cx="633539" cy="634405"/>
          </a:xfrm>
          <a:prstGeom prst="rect">
            <a:avLst/>
          </a:prstGeom>
        </p:spPr>
      </p:pic>
      <p:pic>
        <p:nvPicPr>
          <p:cNvPr id="29" name="Picture 28">
            <a:extLst>
              <a:ext uri="{FF2B5EF4-FFF2-40B4-BE49-F238E27FC236}">
                <a16:creationId xmlns:a16="http://schemas.microsoft.com/office/drawing/2014/main" id="{6FC7C904-89A4-3AC4-2A58-975CDCC1C7FF}"/>
              </a:ext>
            </a:extLst>
          </p:cNvPr>
          <p:cNvPicPr>
            <a:picLocks/>
          </p:cNvPicPr>
          <p:nvPr/>
        </p:nvPicPr>
        <p:blipFill>
          <a:blip r:embed="rId2"/>
          <a:stretch>
            <a:fillRect/>
          </a:stretch>
        </p:blipFill>
        <p:spPr>
          <a:xfrm>
            <a:off x="8253160" y="2612206"/>
            <a:ext cx="633539" cy="634405"/>
          </a:xfrm>
          <a:prstGeom prst="rect">
            <a:avLst/>
          </a:prstGeom>
        </p:spPr>
      </p:pic>
      <p:sp>
        <p:nvSpPr>
          <p:cNvPr id="30" name="Text Placeholder 62">
            <a:extLst>
              <a:ext uri="{FF2B5EF4-FFF2-40B4-BE49-F238E27FC236}">
                <a16:creationId xmlns:a16="http://schemas.microsoft.com/office/drawing/2014/main" id="{001C5344-B11E-1767-F7F8-1753B24AFA3B}"/>
              </a:ext>
            </a:extLst>
          </p:cNvPr>
          <p:cNvSpPr>
            <a:spLocks noGrp="1"/>
          </p:cNvSpPr>
          <p:nvPr>
            <p:ph type="body" sz="quarter" idx="31"/>
          </p:nvPr>
        </p:nvSpPr>
        <p:spPr>
          <a:xfrm>
            <a:off x="576262" y="1668236"/>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31" name="Text Placeholder 64">
            <a:extLst>
              <a:ext uri="{FF2B5EF4-FFF2-40B4-BE49-F238E27FC236}">
                <a16:creationId xmlns:a16="http://schemas.microsoft.com/office/drawing/2014/main" id="{1261F680-DF15-C25B-A174-CA655ECEE297}"/>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12116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7630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257594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Section Title 1">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5B5F87B3-A319-951F-542D-616CAF596A82}"/>
              </a:ext>
            </a:extLst>
          </p:cNvPr>
          <p:cNvSpPr/>
          <p:nvPr/>
        </p:nvSpPr>
        <p:spPr bwMode="auto">
          <a:xfrm flipH="1">
            <a:off x="266700" y="479426"/>
            <a:ext cx="11925300" cy="6378574"/>
          </a:xfrm>
          <a:prstGeom prst="round1Rect">
            <a:avLst>
              <a:gd name="adj" fmla="val 3469"/>
            </a:avLst>
          </a:pr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2F2C68C-F447-25BD-2CD9-0A96EFF1C165}"/>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Title 1">
            <a:extLst>
              <a:ext uri="{FF2B5EF4-FFF2-40B4-BE49-F238E27FC236}">
                <a16:creationId xmlns:a16="http://schemas.microsoft.com/office/drawing/2014/main" id="{68725946-1E67-ACF1-F7A3-A9BD9FEC7531}"/>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grpSp>
        <p:nvGrpSpPr>
          <p:cNvPr id="9" name="Group 8">
            <a:extLst>
              <a:ext uri="{FF2B5EF4-FFF2-40B4-BE49-F238E27FC236}">
                <a16:creationId xmlns:a16="http://schemas.microsoft.com/office/drawing/2014/main" id="{FB2E181F-69C2-EA1A-AFD3-61741F3AE5EE}"/>
              </a:ext>
            </a:extLst>
          </p:cNvPr>
          <p:cNvGrpSpPr/>
          <p:nvPr/>
        </p:nvGrpSpPr>
        <p:grpSpPr>
          <a:xfrm>
            <a:off x="7216157" y="1333835"/>
            <a:ext cx="4108987" cy="4109570"/>
            <a:chOff x="7216157" y="1333835"/>
            <a:chExt cx="4108987" cy="4109570"/>
          </a:xfrm>
        </p:grpSpPr>
        <p:sp>
          <p:nvSpPr>
            <p:cNvPr id="10" name="Oval 9">
              <a:extLst>
                <a:ext uri="{FF2B5EF4-FFF2-40B4-BE49-F238E27FC236}">
                  <a16:creationId xmlns:a16="http://schemas.microsoft.com/office/drawing/2014/main" id="{1ED7A97B-0D78-B99F-0A10-1124E71FE757}"/>
                </a:ext>
              </a:extLst>
            </p:cNvPr>
            <p:cNvSpPr/>
            <p:nvPr userDrawn="1"/>
          </p:nvSpPr>
          <p:spPr bwMode="auto">
            <a:xfrm>
              <a:off x="7216157" y="1333835"/>
              <a:ext cx="4108987" cy="4109570"/>
            </a:xfrm>
            <a:prstGeom prst="ellipse">
              <a:avLst/>
            </a:prstGeom>
            <a:solidFill>
              <a:srgbClr val="22222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E333E41-67C2-0EC8-AA6A-4AB8820C7B88}"/>
                </a:ext>
              </a:extLst>
            </p:cNvPr>
            <p:cNvPicPr>
              <a:picLocks noChangeAspect="1"/>
            </p:cNvPicPr>
            <p:nvPr userDrawn="1"/>
          </p:nvPicPr>
          <p:blipFill>
            <a:blip r:embed="rId2"/>
            <a:stretch>
              <a:fillRect/>
            </a:stretch>
          </p:blipFill>
          <p:spPr>
            <a:xfrm>
              <a:off x="8094660" y="2064188"/>
              <a:ext cx="2604504" cy="2778990"/>
            </a:xfrm>
            <a:prstGeom prst="rect">
              <a:avLst/>
            </a:prstGeom>
          </p:spPr>
        </p:pic>
      </p:grpSp>
    </p:spTree>
    <p:extLst>
      <p:ext uri="{BB962C8B-B14F-4D97-AF65-F5344CB8AC3E}">
        <p14:creationId xmlns:p14="http://schemas.microsoft.com/office/powerpoint/2010/main" val="54850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ection Title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7D35CC0-1A29-89F3-436C-B09B69098C47}"/>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28" name="Title 1">
            <a:extLst>
              <a:ext uri="{FF2B5EF4-FFF2-40B4-BE49-F238E27FC236}">
                <a16:creationId xmlns:a16="http://schemas.microsoft.com/office/drawing/2014/main" id="{7C1088AB-8ED4-2381-F629-02244096209D}"/>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sp>
        <p:nvSpPr>
          <p:cNvPr id="30" name="Oval 29">
            <a:extLst>
              <a:ext uri="{FF2B5EF4-FFF2-40B4-BE49-F238E27FC236}">
                <a16:creationId xmlns:a16="http://schemas.microsoft.com/office/drawing/2014/main" id="{47789F5F-F524-B5AE-9845-CFA32809A3F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B5B28201-FD3A-6128-008C-2B867C89ABC8}"/>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728895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8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333795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103236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1982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372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4173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1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862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15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8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
        <p:nvSpPr>
          <p:cNvPr id="3" name="Oval 2">
            <a:extLst>
              <a:ext uri="{FF2B5EF4-FFF2-40B4-BE49-F238E27FC236}">
                <a16:creationId xmlns:a16="http://schemas.microsoft.com/office/drawing/2014/main" id="{8F24DFE9-4767-CAA8-B8C3-7B9F5E34D556}"/>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p:nvPicPr>
        <p:blipFill>
          <a:blip r:embed="rId2"/>
          <a:stretch>
            <a:fillRect/>
          </a:stretch>
        </p:blipFill>
        <p:spPr>
          <a:xfrm>
            <a:off x="4321379" y="794240"/>
            <a:ext cx="913692" cy="90714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3EECE77-855D-07B9-F685-A69B59091D9E}"/>
              </a:ext>
            </a:extLst>
          </p:cNvPr>
          <p:cNvPicPr>
            <a:picLocks noChangeAspect="1"/>
          </p:cNvPicPr>
          <p:nvPr/>
        </p:nvPicPr>
        <p:blipFill>
          <a:blip r:embed="rId3"/>
          <a:stretch>
            <a:fillRect/>
          </a:stretch>
        </p:blipFill>
        <p:spPr>
          <a:xfrm>
            <a:off x="5295900" y="2307736"/>
            <a:ext cx="6561138" cy="3829926"/>
          </a:xfrm>
          <a:prstGeom prst="rect">
            <a:avLst/>
          </a:prstGeom>
        </p:spPr>
      </p:pic>
    </p:spTree>
    <p:extLst>
      <p:ext uri="{BB962C8B-B14F-4D97-AF65-F5344CB8AC3E}">
        <p14:creationId xmlns:p14="http://schemas.microsoft.com/office/powerpoint/2010/main" val="20523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202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321572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5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37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4224868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318734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304809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315387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448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5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80477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115225"/>
            <a:ext cx="12192000" cy="15413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250608"/>
            <a:ext cx="11504280" cy="1270626"/>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599840"/>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72896" y="1621544"/>
            <a:ext cx="11646208" cy="2815163"/>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5720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235915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367291"/>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2438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5563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883109" y="-3857616"/>
            <a:ext cx="422733" cy="11501171"/>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57200"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27632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09544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3" name="Straight Connector 12">
            <a:extLst>
              <a:ext uri="{FF2B5EF4-FFF2-40B4-BE49-F238E27FC236}">
                <a16:creationId xmlns:a16="http://schemas.microsoft.com/office/drawing/2014/main" id="{938F0325-703E-EFE3-C25A-1D7529297853}"/>
              </a:ext>
            </a:extLst>
          </p:cNvPr>
          <p:cNvCxnSpPr>
            <a:cxnSpLocks/>
          </p:cNvCxnSpPr>
          <p:nvPr/>
        </p:nvCxnSpPr>
        <p:spPr>
          <a:xfrm>
            <a:off x="4195561"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ECFC14-3D12-5530-E79F-860D2E66F08D}"/>
              </a:ext>
            </a:extLst>
          </p:cNvPr>
          <p:cNvCxnSpPr>
            <a:cxnSpLocks/>
          </p:cNvCxnSpPr>
          <p:nvPr/>
        </p:nvCxnSpPr>
        <p:spPr>
          <a:xfrm>
            <a:off x="8014683"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26">
            <a:extLst>
              <a:ext uri="{FF2B5EF4-FFF2-40B4-BE49-F238E27FC236}">
                <a16:creationId xmlns:a16="http://schemas.microsoft.com/office/drawing/2014/main" id="{D74963F9-7886-5997-5FBE-DEC1AB9F425C}"/>
              </a:ext>
            </a:extLst>
          </p:cNvPr>
          <p:cNvSpPr>
            <a:spLocks noGrp="1"/>
          </p:cNvSpPr>
          <p:nvPr>
            <p:ph type="body" sz="quarter" idx="24" hasCustomPrompt="1"/>
          </p:nvPr>
        </p:nvSpPr>
        <p:spPr>
          <a:xfrm>
            <a:off x="428087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3" name="Text Placeholder 26">
            <a:extLst>
              <a:ext uri="{FF2B5EF4-FFF2-40B4-BE49-F238E27FC236}">
                <a16:creationId xmlns:a16="http://schemas.microsoft.com/office/drawing/2014/main" id="{8EEFEAB5-00FD-7410-F174-822EC50E223D}"/>
              </a:ext>
            </a:extLst>
          </p:cNvPr>
          <p:cNvSpPr>
            <a:spLocks noGrp="1"/>
          </p:cNvSpPr>
          <p:nvPr>
            <p:ph type="body" sz="quarter" idx="25" hasCustomPrompt="1"/>
          </p:nvPr>
        </p:nvSpPr>
        <p:spPr>
          <a:xfrm>
            <a:off x="618282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5" name="Text Placeholder 26">
            <a:extLst>
              <a:ext uri="{FF2B5EF4-FFF2-40B4-BE49-F238E27FC236}">
                <a16:creationId xmlns:a16="http://schemas.microsoft.com/office/drawing/2014/main" id="{3C62A304-E142-550C-1142-7F8DDFE33F9A}"/>
              </a:ext>
            </a:extLst>
          </p:cNvPr>
          <p:cNvSpPr>
            <a:spLocks noGrp="1"/>
          </p:cNvSpPr>
          <p:nvPr>
            <p:ph type="body" sz="quarter" idx="26" hasCustomPrompt="1"/>
          </p:nvPr>
        </p:nvSpPr>
        <p:spPr>
          <a:xfrm>
            <a:off x="809544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6" name="Text Placeholder 26">
            <a:extLst>
              <a:ext uri="{FF2B5EF4-FFF2-40B4-BE49-F238E27FC236}">
                <a16:creationId xmlns:a16="http://schemas.microsoft.com/office/drawing/2014/main" id="{24858533-F433-3AC0-B078-7E6D34F821FD}"/>
              </a:ext>
            </a:extLst>
          </p:cNvPr>
          <p:cNvSpPr>
            <a:spLocks noGrp="1"/>
          </p:cNvSpPr>
          <p:nvPr>
            <p:ph type="body" sz="quarter" idx="27" hasCustomPrompt="1"/>
          </p:nvPr>
        </p:nvSpPr>
        <p:spPr>
          <a:xfrm>
            <a:off x="9997394"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grpSp>
        <p:nvGrpSpPr>
          <p:cNvPr id="44" name="Group 43">
            <a:extLst>
              <a:ext uri="{FF2B5EF4-FFF2-40B4-BE49-F238E27FC236}">
                <a16:creationId xmlns:a16="http://schemas.microsoft.com/office/drawing/2014/main" id="{97DBF30C-EBB9-A1BA-F4C4-1A9365AE9DAF}"/>
              </a:ext>
            </a:extLst>
          </p:cNvPr>
          <p:cNvGrpSpPr/>
          <p:nvPr/>
        </p:nvGrpSpPr>
        <p:grpSpPr>
          <a:xfrm>
            <a:off x="2286000" y="2103661"/>
            <a:ext cx="7638242" cy="2333046"/>
            <a:chOff x="2286000" y="1728257"/>
            <a:chExt cx="7638242" cy="2575487"/>
          </a:xfrm>
        </p:grpSpPr>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flipH="1">
              <a:off x="228600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9E171C-64A7-1D9D-0007-8E381EB2D33D}"/>
                </a:ext>
              </a:extLst>
            </p:cNvPr>
            <p:cNvCxnSpPr>
              <a:cxnSpLocks/>
            </p:cNvCxnSpPr>
            <p:nvPr userDrawn="1"/>
          </p:nvCxnSpPr>
          <p:spPr>
            <a:xfrm flipH="1">
              <a:off x="610967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12A4F9-990A-9DC9-4ECB-3B3D07E53C6F}"/>
                </a:ext>
              </a:extLst>
            </p:cNvPr>
            <p:cNvCxnSpPr>
              <a:cxnSpLocks/>
            </p:cNvCxnSpPr>
            <p:nvPr userDrawn="1"/>
          </p:nvCxnSpPr>
          <p:spPr>
            <a:xfrm flipH="1">
              <a:off x="9924242"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11A313F2-82D6-2951-03A4-B5DE8DABEA48}"/>
              </a:ext>
            </a:extLst>
          </p:cNvPr>
          <p:cNvCxnSpPr>
            <a:cxnSpLocks/>
          </p:cNvCxnSpPr>
          <p:nvPr/>
        </p:nvCxnSpPr>
        <p:spPr>
          <a:xfrm>
            <a:off x="4195561"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0F872A-9A6B-FE2C-0A9D-B5B390C169AF}"/>
              </a:ext>
            </a:extLst>
          </p:cNvPr>
          <p:cNvCxnSpPr>
            <a:cxnSpLocks/>
          </p:cNvCxnSpPr>
          <p:nvPr/>
        </p:nvCxnSpPr>
        <p:spPr>
          <a:xfrm>
            <a:off x="8014683"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742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209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8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103678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A19-7863-4332-FD70-C806ECF8D6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3D7298D-996C-9193-C61E-B74868553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CFFAA7-DA50-DB80-3FFC-8ECE0F661E81}"/>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520A9F13-46AA-A172-0091-84C0A1E796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6D4C5B-70A6-3190-EC66-C769BFB9D7B8}"/>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3517852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5114-24FF-A967-F07C-E390E445B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630A63D-DF21-34D6-69D7-608A5DC6C4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8A4F3-C549-2473-7206-E0107CE6B13A}"/>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291F11C3-88C3-9BB8-81E0-CBD65EA9EB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7CE23-08E9-F10D-5781-046A151F9C6C}"/>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0259088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69239" y="1262334"/>
            <a:ext cx="6499080" cy="53061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6925504" y="1416427"/>
            <a:ext cx="4997258" cy="4997966"/>
          </a:xfrm>
          <a:prstGeom prst="rect">
            <a:avLst/>
          </a:prstGeom>
        </p:spPr>
      </p:pic>
    </p:spTree>
    <p:extLst>
      <p:ext uri="{BB962C8B-B14F-4D97-AF65-F5344CB8AC3E}">
        <p14:creationId xmlns:p14="http://schemas.microsoft.com/office/powerpoint/2010/main" val="264745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8/27/24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257823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8/27/24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846767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857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B276CA06-F35F-6FBA-4342-26EB047599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406278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66C356B-A8F7-51AC-16D0-2B1809589A1A}"/>
              </a:ext>
            </a:extLst>
          </p:cNvPr>
          <p:cNvPicPr>
            <a:picLocks noChangeAspect="1"/>
          </p:cNvPicPr>
          <p:nvPr userDrawn="1"/>
        </p:nvPicPr>
        <p:blipFill>
          <a:blip r:embed="rId2">
            <a:alphaModFix amt="35000"/>
          </a:blip>
          <a:stretch>
            <a:fillRect/>
          </a:stretch>
        </p:blipFill>
        <p:spPr>
          <a:xfrm rot="5400000">
            <a:off x="2672432" y="-2661568"/>
            <a:ext cx="6847136" cy="12192000"/>
          </a:xfrm>
          <a:prstGeom prst="rect">
            <a:avLst/>
          </a:prstGeom>
        </p:spPr>
      </p:pic>
      <p:pic>
        <p:nvPicPr>
          <p:cNvPr id="5" name="MS logo gray - EMF" descr="Microsoft logo, gray text version">
            <a:extLst>
              <a:ext uri="{FF2B5EF4-FFF2-40B4-BE49-F238E27FC236}">
                <a16:creationId xmlns:a16="http://schemas.microsoft.com/office/drawing/2014/main" id="{4A8589DF-0762-E279-79A2-DE4431D17A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7" name="Oval 6">
            <a:extLst>
              <a:ext uri="{FF2B5EF4-FFF2-40B4-BE49-F238E27FC236}">
                <a16:creationId xmlns:a16="http://schemas.microsoft.com/office/drawing/2014/main" id="{F52C80AE-22C3-99E3-F50D-702B68258EB4}"/>
              </a:ext>
            </a:extLst>
          </p:cNvPr>
          <p:cNvSpPr/>
          <p:nvPr userDrawn="1"/>
        </p:nvSpPr>
        <p:spPr bwMode="auto">
          <a:xfrm flipH="1">
            <a:off x="6276941" y="509384"/>
            <a:ext cx="5645218" cy="5645218"/>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F009FC6-792E-1925-40C1-110D1368DCEE}"/>
              </a:ext>
            </a:extLst>
          </p:cNvPr>
          <p:cNvSpPr/>
          <p:nvPr userDrawn="1"/>
        </p:nvSpPr>
        <p:spPr bwMode="auto">
          <a:xfrm flipH="1">
            <a:off x="6697855" y="930298"/>
            <a:ext cx="4803390" cy="4803390"/>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4F802C7C-938F-21EF-073A-E9AB8EE21603}"/>
              </a:ext>
            </a:extLst>
          </p:cNvPr>
          <p:cNvSpPr/>
          <p:nvPr userDrawn="1"/>
        </p:nvSpPr>
        <p:spPr bwMode="auto">
          <a:xfrm flipH="1">
            <a:off x="7117749" y="1350192"/>
            <a:ext cx="3963602" cy="3963602"/>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8AF1269B-92C8-5BFA-8682-280D234ADCB9}"/>
              </a:ext>
            </a:extLst>
          </p:cNvPr>
          <p:cNvPicPr>
            <a:picLocks noChangeAspect="1"/>
          </p:cNvPicPr>
          <p:nvPr userDrawn="1"/>
        </p:nvPicPr>
        <p:blipFill>
          <a:blip r:embed="rId4"/>
          <a:stretch>
            <a:fillRect/>
          </a:stretch>
        </p:blipFill>
        <p:spPr>
          <a:xfrm>
            <a:off x="6293452" y="1646486"/>
            <a:ext cx="4180324" cy="4460378"/>
          </a:xfrm>
          <a:prstGeom prst="rect">
            <a:avLst/>
          </a:prstGeom>
        </p:spPr>
      </p:pic>
      <p:pic>
        <p:nvPicPr>
          <p:cNvPr id="18" name="Picture 17">
            <a:extLst>
              <a:ext uri="{FF2B5EF4-FFF2-40B4-BE49-F238E27FC236}">
                <a16:creationId xmlns:a16="http://schemas.microsoft.com/office/drawing/2014/main" id="{A0DE08DB-DCEB-4742-E3ED-902FE47E6F0E}"/>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9" name="Picture 18">
            <a:extLst>
              <a:ext uri="{FF2B5EF4-FFF2-40B4-BE49-F238E27FC236}">
                <a16:creationId xmlns:a16="http://schemas.microsoft.com/office/drawing/2014/main" id="{F943399E-2458-5110-1BE7-524F547B3B05}"/>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4321379" y="838014"/>
            <a:ext cx="913692" cy="907142"/>
          </a:xfrm>
          <a:prstGeom prst="rect">
            <a:avLst/>
          </a:prstGeom>
        </p:spPr>
      </p:pic>
      <p:pic>
        <p:nvPicPr>
          <p:cNvPr id="20" name="Picture 19">
            <a:extLst>
              <a:ext uri="{FF2B5EF4-FFF2-40B4-BE49-F238E27FC236}">
                <a16:creationId xmlns:a16="http://schemas.microsoft.com/office/drawing/2014/main" id="{3B95D73A-5AFF-B1D4-2A48-FF13C89222AC}"/>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249591" y="5451679"/>
            <a:ext cx="913692" cy="907142"/>
          </a:xfrm>
          <a:prstGeom prst="rect">
            <a:avLst/>
          </a:prstGeom>
        </p:spPr>
      </p:pic>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433971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2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p:nvSpPr>
        <p:spPr>
          <a:xfrm>
            <a:off x="0" y="4078513"/>
            <a:ext cx="12192000" cy="2779487"/>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p:nvSpPr>
        <p:spPr bwMode="auto">
          <a:xfrm>
            <a:off x="457200"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p:nvSpPr>
        <p:spPr bwMode="auto">
          <a:xfrm>
            <a:off x="3309787"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p:nvSpPr>
        <p:spPr bwMode="auto">
          <a:xfrm>
            <a:off x="6162375"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p:nvSpPr>
        <p:spPr bwMode="auto">
          <a:xfrm>
            <a:off x="9014962"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p:nvCxnSpPr>
        <p:spPr>
          <a:xfrm>
            <a:off x="586752"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p:nvCxnSpPr>
        <p:spPr>
          <a:xfrm>
            <a:off x="3432781"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p:nvCxnSpPr>
        <p:spPr>
          <a:xfrm>
            <a:off x="6278810"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p:nvCxnSpPr>
        <p:spPr>
          <a:xfrm>
            <a:off x="9124839"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p:nvCxnSpPr>
        <p:spPr>
          <a:xfrm>
            <a:off x="586752"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p:nvCxnSpPr>
        <p:spPr>
          <a:xfrm>
            <a:off x="3432781"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p:nvCxnSpPr>
        <p:spPr>
          <a:xfrm>
            <a:off x="6278810"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p:nvCxnSpPr>
        <p:spPr>
          <a:xfrm>
            <a:off x="9124839"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5004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3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3881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569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07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userDrawn="1"/>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userDrawn="1"/>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userDrawn="1"/>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userDrawn="1"/>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userDrawn="1"/>
        </p:nvSpPr>
        <p:spPr>
          <a:xfrm>
            <a:off x="0" y="4078513"/>
            <a:ext cx="12192000" cy="2779487"/>
          </a:xfrm>
          <a:prstGeom prst="rect">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userDrawn="1"/>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userDrawn="1"/>
        </p:nvSpPr>
        <p:spPr bwMode="auto">
          <a:xfrm>
            <a:off x="457200"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userDrawn="1"/>
        </p:nvSpPr>
        <p:spPr bwMode="auto">
          <a:xfrm>
            <a:off x="3309787"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userDrawn="1"/>
        </p:nvSpPr>
        <p:spPr bwMode="auto">
          <a:xfrm>
            <a:off x="6162375"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userDrawn="1"/>
        </p:nvSpPr>
        <p:spPr bwMode="auto">
          <a:xfrm>
            <a:off x="9014962"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userDrawn="1"/>
        </p:nvCxnSpPr>
        <p:spPr>
          <a:xfrm>
            <a:off x="586752"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userDrawn="1"/>
        </p:nvCxnSpPr>
        <p:spPr>
          <a:xfrm>
            <a:off x="3432781"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userDrawn="1"/>
        </p:nvCxnSpPr>
        <p:spPr>
          <a:xfrm>
            <a:off x="6278810"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userDrawn="1"/>
        </p:nvCxnSpPr>
        <p:spPr>
          <a:xfrm>
            <a:off x="9124839"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userDrawn="1"/>
        </p:nvCxnSpPr>
        <p:spPr>
          <a:xfrm>
            <a:off x="586752"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userDrawn="1"/>
        </p:nvCxnSpPr>
        <p:spPr>
          <a:xfrm>
            <a:off x="3432781"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userDrawn="1"/>
        </p:nvCxnSpPr>
        <p:spPr>
          <a:xfrm>
            <a:off x="6278810"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userDrawn="1"/>
        </p:nvCxnSpPr>
        <p:spPr>
          <a:xfrm>
            <a:off x="9124839"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userDrawn="1"/>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userDrawn="1"/>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88645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userDrawn="1"/>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userDrawn="1"/>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userDrawn="1"/>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userDrawn="1"/>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userDrawn="1">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userDrawn="1"/>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userDrawn="1"/>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userDrawn="1"/>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userDrawn="1">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userDrawn="1">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userDrawn="1">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userDrawn="1">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userDrawn="1">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userDrawn="1">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userDrawn="1">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userDrawn="1">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userDrawn="1">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userDrawn="1">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userDrawn="1">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userDrawn="1">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userDrawn="1">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userDrawn="1"/>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439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a:off x="6094447" y="1588529"/>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2" name="Straight Connector 71">
            <a:extLst>
              <a:ext uri="{FF2B5EF4-FFF2-40B4-BE49-F238E27FC236}">
                <a16:creationId xmlns:a16="http://schemas.microsoft.com/office/drawing/2014/main" id="{1F1E9A28-923C-8E93-D137-5CE314DA0ED8}"/>
              </a:ext>
            </a:extLst>
          </p:cNvPr>
          <p:cNvCxnSpPr>
            <a:cxnSpLocks/>
          </p:cNvCxnSpPr>
          <p:nvPr userDrawn="1"/>
        </p:nvCxnSpPr>
        <p:spPr>
          <a:xfrm>
            <a:off x="6094447" y="2642584"/>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EC1864D-4112-F50B-8A06-4A9754DFF2B0}"/>
              </a:ext>
            </a:extLst>
          </p:cNvPr>
          <p:cNvCxnSpPr>
            <a:cxnSpLocks/>
          </p:cNvCxnSpPr>
          <p:nvPr userDrawn="1"/>
        </p:nvCxnSpPr>
        <p:spPr>
          <a:xfrm>
            <a:off x="6094447" y="3696257"/>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userDrawn="1"/>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38120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rgbClr val="5C2D91"/>
                </a:solidFill>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pic>
        <p:nvPicPr>
          <p:cNvPr id="3" name="Picture 2">
            <a:extLst>
              <a:ext uri="{FF2B5EF4-FFF2-40B4-BE49-F238E27FC236}">
                <a16:creationId xmlns:a16="http://schemas.microsoft.com/office/drawing/2014/main" id="{33770A0F-C650-F156-3279-DEB611F5578C}"/>
              </a:ext>
            </a:extLst>
          </p:cNvPr>
          <p:cNvPicPr>
            <a:picLocks/>
          </p:cNvPicPr>
          <p:nvPr userDrawn="1"/>
        </p:nvPicPr>
        <p:blipFill rotWithShape="1">
          <a:blip r:embed="rId2">
            <a:lum bright="70000" contrast="-70000"/>
          </a:blip>
          <a:srcRect l="6021" t="19430" r="9055"/>
          <a:stretch/>
        </p:blipFill>
        <p:spPr>
          <a:xfrm>
            <a:off x="325715" y="3699645"/>
            <a:ext cx="940512" cy="889084"/>
          </a:xfrm>
          <a:prstGeom prst="rect">
            <a:avLst/>
          </a:prstGeom>
        </p:spPr>
      </p:pic>
      <p:pic>
        <p:nvPicPr>
          <p:cNvPr id="5" name="Picture 4">
            <a:extLst>
              <a:ext uri="{FF2B5EF4-FFF2-40B4-BE49-F238E27FC236}">
                <a16:creationId xmlns:a16="http://schemas.microsoft.com/office/drawing/2014/main" id="{5B2D0086-0FC2-5570-3A64-AC73C3FE644B}"/>
              </a:ext>
            </a:extLst>
          </p:cNvPr>
          <p:cNvPicPr>
            <a:picLocks/>
          </p:cNvPicPr>
          <p:nvPr userDrawn="1"/>
        </p:nvPicPr>
        <p:blipFill rotWithShape="1">
          <a:blip r:embed="rId2">
            <a:lum bright="70000" contrast="-70000"/>
          </a:blip>
          <a:srcRect l="6021" t="19430" r="9055"/>
          <a:stretch/>
        </p:blipFill>
        <p:spPr>
          <a:xfrm>
            <a:off x="8010176" y="3707352"/>
            <a:ext cx="940512" cy="889084"/>
          </a:xfrm>
          <a:prstGeom prst="rect">
            <a:avLst/>
          </a:prstGeom>
        </p:spPr>
      </p:pic>
      <p:pic>
        <p:nvPicPr>
          <p:cNvPr id="6" name="Picture 5">
            <a:extLst>
              <a:ext uri="{FF2B5EF4-FFF2-40B4-BE49-F238E27FC236}">
                <a16:creationId xmlns:a16="http://schemas.microsoft.com/office/drawing/2014/main" id="{02E1D134-F2D1-82A7-E659-D73BB44F2384}"/>
              </a:ext>
            </a:extLst>
          </p:cNvPr>
          <p:cNvPicPr>
            <a:picLocks/>
          </p:cNvPicPr>
          <p:nvPr userDrawn="1"/>
        </p:nvPicPr>
        <p:blipFill rotWithShape="1">
          <a:blip r:embed="rId2">
            <a:lum bright="70000" contrast="-70000"/>
          </a:blip>
          <a:srcRect l="6021" t="19430" r="9055"/>
          <a:stretch/>
        </p:blipFill>
        <p:spPr>
          <a:xfrm>
            <a:off x="4172950" y="3747038"/>
            <a:ext cx="940512" cy="889084"/>
          </a:xfrm>
          <a:prstGeom prst="rect">
            <a:avLst/>
          </a:prstGeom>
        </p:spPr>
      </p:pic>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pPr lvl="0"/>
            <a:endParaRPr lang="en-US" sz="1200" noProof="0" err="1">
              <a:solidFill>
                <a:schemeClr val="tx1"/>
              </a:solidFill>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012185" y="16397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7148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28671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16397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308" y="14391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8558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Arc 26">
            <a:extLst>
              <a:ext uri="{FF2B5EF4-FFF2-40B4-BE49-F238E27FC236}">
                <a16:creationId xmlns:a16="http://schemas.microsoft.com/office/drawing/2014/main" id="{D5C9EF17-A7CF-C9F3-4546-C45EB471043D}"/>
              </a:ext>
            </a:extLst>
          </p:cNvPr>
          <p:cNvSpPr/>
          <p:nvPr/>
        </p:nvSpPr>
        <p:spPr>
          <a:xfrm>
            <a:off x="9478910" y="8558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21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99684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5AFA5DB6-4514-778D-B4AF-5144469A2354}"/>
              </a:ext>
            </a:extLst>
          </p:cNvPr>
          <p:cNvSpPr>
            <a:spLocks noGrp="1"/>
          </p:cNvSpPr>
          <p:nvPr>
            <p:ph type="title"/>
          </p:nvPr>
        </p:nvSpPr>
        <p:spPr/>
        <p:txBody>
          <a:bodyPr/>
          <a:lstStyle/>
          <a:p>
            <a:r>
              <a:rPr lang="en-US"/>
              <a:t>Click to edit Master title style</a:t>
            </a:r>
          </a:p>
        </p:txBody>
      </p:sp>
      <p:sp>
        <p:nvSpPr>
          <p:cNvPr id="56" name="Rectangle 55">
            <a:extLst>
              <a:ext uri="{FF2B5EF4-FFF2-40B4-BE49-F238E27FC236}">
                <a16:creationId xmlns:a16="http://schemas.microsoft.com/office/drawing/2014/main" id="{4E070663-9010-AD00-7142-91A8489B520C}"/>
              </a:ext>
            </a:extLst>
          </p:cNvPr>
          <p:cNvSpPr/>
          <p:nvPr/>
        </p:nvSpPr>
        <p:spPr bwMode="auto">
          <a:xfrm flipV="1">
            <a:off x="0" y="1628775"/>
            <a:ext cx="12192000" cy="1412499"/>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7" name="Freeform 9">
            <a:extLst>
              <a:ext uri="{FF2B5EF4-FFF2-40B4-BE49-F238E27FC236}">
                <a16:creationId xmlns:a16="http://schemas.microsoft.com/office/drawing/2014/main" id="{3916A865-F40F-247C-09F9-18AA45E0A23F}"/>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58" name="Rectangle: Rounded Corners 57">
            <a:extLst>
              <a:ext uri="{FF2B5EF4-FFF2-40B4-BE49-F238E27FC236}">
                <a16:creationId xmlns:a16="http://schemas.microsoft.com/office/drawing/2014/main" id="{6A9839FB-DC9B-8BE3-BD7A-AD545798EC56}"/>
              </a:ext>
            </a:extLst>
          </p:cNvPr>
          <p:cNvSpPr>
            <a:spLocks/>
          </p:cNvSpPr>
          <p:nvPr/>
        </p:nvSpPr>
        <p:spPr bwMode="auto">
          <a:xfrm rot="10800000" flipV="1">
            <a:off x="451655" y="1856788"/>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59" name="Rectangle: Rounded Corners 58">
            <a:extLst>
              <a:ext uri="{FF2B5EF4-FFF2-40B4-BE49-F238E27FC236}">
                <a16:creationId xmlns:a16="http://schemas.microsoft.com/office/drawing/2014/main" id="{48223B0E-EF44-8FEE-DDBA-3C315D51C1DA}"/>
              </a:ext>
            </a:extLst>
          </p:cNvPr>
          <p:cNvSpPr>
            <a:spLocks/>
          </p:cNvSpPr>
          <p:nvPr/>
        </p:nvSpPr>
        <p:spPr bwMode="auto">
          <a:xfrm rot="10800000" flipV="1">
            <a:off x="4245839"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0" name="Rectangle: Rounded Corners 59">
            <a:extLst>
              <a:ext uri="{FF2B5EF4-FFF2-40B4-BE49-F238E27FC236}">
                <a16:creationId xmlns:a16="http://schemas.microsoft.com/office/drawing/2014/main" id="{7034E0FB-9033-11DF-E66A-FB5693520602}"/>
              </a:ext>
            </a:extLst>
          </p:cNvPr>
          <p:cNvSpPr>
            <a:spLocks/>
          </p:cNvSpPr>
          <p:nvPr/>
        </p:nvSpPr>
        <p:spPr bwMode="auto">
          <a:xfrm rot="10800000" flipV="1">
            <a:off x="8040022"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1" name="Rectangle 60">
            <a:extLst>
              <a:ext uri="{FF2B5EF4-FFF2-40B4-BE49-F238E27FC236}">
                <a16:creationId xmlns:a16="http://schemas.microsoft.com/office/drawing/2014/main" id="{33CAFCCF-F3B0-5554-45C6-94EF7C471BA0}"/>
              </a:ext>
            </a:extLst>
          </p:cNvPr>
          <p:cNvSpPr/>
          <p:nvPr/>
        </p:nvSpPr>
        <p:spPr bwMode="auto">
          <a:xfrm flipV="1">
            <a:off x="0" y="5320228"/>
            <a:ext cx="12192000" cy="1537771"/>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2" name="Freeform 9">
            <a:extLst>
              <a:ext uri="{FF2B5EF4-FFF2-40B4-BE49-F238E27FC236}">
                <a16:creationId xmlns:a16="http://schemas.microsoft.com/office/drawing/2014/main" id="{A43BFF12-2A8D-A188-624F-D2F851521AF6}"/>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9E70124D-2036-D9C0-9527-11948D98735D}"/>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64" name="Straight Connector 63">
            <a:extLst>
              <a:ext uri="{FF2B5EF4-FFF2-40B4-BE49-F238E27FC236}">
                <a16:creationId xmlns:a16="http://schemas.microsoft.com/office/drawing/2014/main" id="{45386D03-BDB2-61D1-9FFB-995E9E8B2F55}"/>
              </a:ext>
            </a:extLst>
          </p:cNvPr>
          <p:cNvCxnSpPr>
            <a:cxnSpLocks/>
          </p:cNvCxnSpPr>
          <p:nvPr/>
        </p:nvCxnSpPr>
        <p:spPr>
          <a:xfrm>
            <a:off x="587830" y="3569634"/>
            <a:ext cx="3397034"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BBF15A-106F-B275-6269-2C73FD990B2A}"/>
              </a:ext>
            </a:extLst>
          </p:cNvPr>
          <p:cNvCxnSpPr>
            <a:cxnSpLocks/>
          </p:cNvCxnSpPr>
          <p:nvPr/>
        </p:nvCxnSpPr>
        <p:spPr>
          <a:xfrm>
            <a:off x="4386072"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DDE7C6-2355-99C0-5762-829E76FF5AF9}"/>
              </a:ext>
            </a:extLst>
          </p:cNvPr>
          <p:cNvCxnSpPr>
            <a:cxnSpLocks/>
          </p:cNvCxnSpPr>
          <p:nvPr/>
        </p:nvCxnSpPr>
        <p:spPr>
          <a:xfrm>
            <a:off x="8188847"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 Placeholder 26">
            <a:extLst>
              <a:ext uri="{FF2B5EF4-FFF2-40B4-BE49-F238E27FC236}">
                <a16:creationId xmlns:a16="http://schemas.microsoft.com/office/drawing/2014/main" id="{D79E837E-FE16-B8DC-5420-F0B738E681F4}"/>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D9AC0EB4-0DFC-8956-1E86-7A1F7FDBBDD9}"/>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Text Placeholder 26">
            <a:extLst>
              <a:ext uri="{FF2B5EF4-FFF2-40B4-BE49-F238E27FC236}">
                <a16:creationId xmlns:a16="http://schemas.microsoft.com/office/drawing/2014/main" id="{E9CA8965-B25D-1BE3-8F71-5BE5614A7552}"/>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0" name="Text Placeholder 26">
            <a:extLst>
              <a:ext uri="{FF2B5EF4-FFF2-40B4-BE49-F238E27FC236}">
                <a16:creationId xmlns:a16="http://schemas.microsoft.com/office/drawing/2014/main" id="{09A10B22-3FED-D9E4-A812-D087B521F493}"/>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1" name="Text Placeholder 26">
            <a:extLst>
              <a:ext uri="{FF2B5EF4-FFF2-40B4-BE49-F238E27FC236}">
                <a16:creationId xmlns:a16="http://schemas.microsoft.com/office/drawing/2014/main" id="{A1347C7C-E2F6-BD60-BF20-9F74743FEB4A}"/>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2" name="Text Placeholder 26">
            <a:extLst>
              <a:ext uri="{FF2B5EF4-FFF2-40B4-BE49-F238E27FC236}">
                <a16:creationId xmlns:a16="http://schemas.microsoft.com/office/drawing/2014/main" id="{0050B841-D4FC-E970-95F9-F87F133CBC51}"/>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3" name="Text Placeholder 26">
            <a:extLst>
              <a:ext uri="{FF2B5EF4-FFF2-40B4-BE49-F238E27FC236}">
                <a16:creationId xmlns:a16="http://schemas.microsoft.com/office/drawing/2014/main" id="{150F17B2-BD29-2424-A0B3-CC80F07121F6}"/>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263B1856-3CFD-9D25-9AE0-C95BB7683190}"/>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5" name="Text Placeholder 26">
            <a:extLst>
              <a:ext uri="{FF2B5EF4-FFF2-40B4-BE49-F238E27FC236}">
                <a16:creationId xmlns:a16="http://schemas.microsoft.com/office/drawing/2014/main" id="{8E55093D-AD66-981D-80DC-10AE22A9608B}"/>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6" name="Text Placeholder 26">
            <a:extLst>
              <a:ext uri="{FF2B5EF4-FFF2-40B4-BE49-F238E27FC236}">
                <a16:creationId xmlns:a16="http://schemas.microsoft.com/office/drawing/2014/main" id="{70740BD3-CD2D-6594-319D-F2A6148271FA}"/>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77" name="Text Placeholder 26">
            <a:extLst>
              <a:ext uri="{FF2B5EF4-FFF2-40B4-BE49-F238E27FC236}">
                <a16:creationId xmlns:a16="http://schemas.microsoft.com/office/drawing/2014/main" id="{73759E56-2649-5218-6819-372B485B3850}"/>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8" name="Rectangle: Top Corners Rounded 77">
            <a:extLst>
              <a:ext uri="{FF2B5EF4-FFF2-40B4-BE49-F238E27FC236}">
                <a16:creationId xmlns:a16="http://schemas.microsoft.com/office/drawing/2014/main" id="{D72272EC-FEA2-1AF7-C3D4-5DE1C4BDCD06}"/>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9" name="Text Placeholder 26">
            <a:extLst>
              <a:ext uri="{FF2B5EF4-FFF2-40B4-BE49-F238E27FC236}">
                <a16:creationId xmlns:a16="http://schemas.microsoft.com/office/drawing/2014/main" id="{24C93E70-726D-F60E-2791-28A9ACA35E81}"/>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80" name="Rectangle: Top Corners Rounded 79">
            <a:extLst>
              <a:ext uri="{FF2B5EF4-FFF2-40B4-BE49-F238E27FC236}">
                <a16:creationId xmlns:a16="http://schemas.microsoft.com/office/drawing/2014/main" id="{4163F3FA-0477-1157-CB26-D84DBA9B2491}"/>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358740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82282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112288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58401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768498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81168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45111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9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0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43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image" Target="../media/image1.emf"/><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2.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3.xml"/><Relationship Id="rId1" Type="http://schemas.openxmlformats.org/officeDocument/2006/relationships/slideLayout" Target="../slideLayouts/slideLayout106.xml"/><Relationship Id="rId4" Type="http://schemas.openxmlformats.org/officeDocument/2006/relationships/image" Target="../media/image2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26.sv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image" Target="../media/image25.png"/><Relationship Id="rId5" Type="http://schemas.openxmlformats.org/officeDocument/2006/relationships/slideLayout" Target="../slideLayouts/slideLayout111.xml"/><Relationship Id="rId10"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5.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7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9312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5214" r:id="rId73"/>
    <p:sldLayoutId id="2147485215" r:id="rId74"/>
    <p:sldLayoutId id="2147485216"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9881612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673605"/>
      </p:ext>
    </p:extLst>
  </p:cSld>
  <p:clrMap bg1="lt1" tx1="dk1" bg2="lt2" tx2="dk2" accent1="accent1" accent2="accent2" accent3="accent3" accent4="accent4" accent5="accent5" accent6="accent6" hlink="hlink" folHlink="folHlink"/>
  <p:sldLayoutIdLst>
    <p:sldLayoutId id="214748521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13042875"/>
      </p:ext>
    </p:extLst>
  </p:cSld>
  <p:clrMap bg1="dk1" tx1="lt1" bg2="dk2"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2523923643"/>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6.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6.xml"/><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DB703A-ED35-C3E5-7ED4-7C013CB60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216" y="1103973"/>
            <a:ext cx="5177642" cy="5177642"/>
          </a:xfrm>
          <a:prstGeom prst="rect">
            <a:avLst/>
          </a:prstGeom>
        </p:spPr>
      </p:pic>
      <p:sp>
        <p:nvSpPr>
          <p:cNvPr id="2" name="Title 1">
            <a:extLst>
              <a:ext uri="{FF2B5EF4-FFF2-40B4-BE49-F238E27FC236}">
                <a16:creationId xmlns:a16="http://schemas.microsoft.com/office/drawing/2014/main" id="{5BEE3884-41A9-D90B-5CF9-3A5ED93E3696}"/>
              </a:ext>
            </a:extLst>
          </p:cNvPr>
          <p:cNvSpPr>
            <a:spLocks noGrp="1"/>
          </p:cNvSpPr>
          <p:nvPr>
            <p:ph type="title"/>
          </p:nvPr>
        </p:nvSpPr>
        <p:spPr>
          <a:xfrm>
            <a:off x="269303" y="2084187"/>
            <a:ext cx="6309628" cy="1793090"/>
          </a:xfrm>
        </p:spPr>
        <p:txBody>
          <a:bodyPr>
            <a:normAutofit/>
          </a:bodyPr>
          <a:lstStyle/>
          <a:p>
            <a:r>
              <a:rPr lang="en-GB" sz="4000" dirty="0">
                <a:effectLst/>
                <a:latin typeface="var(--fontFamilyBase)"/>
              </a:rPr>
              <a:t>Generative AI </a:t>
            </a:r>
            <a:br>
              <a:rPr lang="th-TH" sz="4000" dirty="0">
                <a:effectLst/>
                <a:latin typeface="var(--fontFamilyBase)"/>
              </a:rPr>
            </a:br>
            <a:r>
              <a:rPr lang="en-GB" sz="4000" dirty="0">
                <a:effectLst/>
                <a:latin typeface="var(--fontFamilyBase)"/>
              </a:rPr>
              <a:t>for the Python Developers</a:t>
            </a:r>
            <a:endParaRPr lang="en-AU" sz="4000" dirty="0"/>
          </a:p>
        </p:txBody>
      </p:sp>
      <p:sp>
        <p:nvSpPr>
          <p:cNvPr id="7" name="Text Placeholder 6">
            <a:extLst>
              <a:ext uri="{FF2B5EF4-FFF2-40B4-BE49-F238E27FC236}">
                <a16:creationId xmlns:a16="http://schemas.microsoft.com/office/drawing/2014/main" id="{67AAB836-91BE-EC01-CE89-35E18EAE56AB}"/>
              </a:ext>
            </a:extLst>
          </p:cNvPr>
          <p:cNvSpPr>
            <a:spLocks noGrp="1"/>
          </p:cNvSpPr>
          <p:nvPr>
            <p:ph type="body" sz="quarter" idx="12"/>
          </p:nvPr>
        </p:nvSpPr>
        <p:spPr/>
        <p:txBody>
          <a:bodyPr/>
          <a:lstStyle/>
          <a:p>
            <a:r>
              <a:rPr lang="en-US" dirty="0"/>
              <a:t>(James) Kanin </a:t>
            </a:r>
            <a:r>
              <a:rPr lang="en-US" dirty="0" err="1"/>
              <a:t>Kearpimy</a:t>
            </a:r>
            <a:endParaRPr lang="en-AU" dirty="0"/>
          </a:p>
          <a:p>
            <a:r>
              <a:rPr lang="en-AU" sz="2000" dirty="0"/>
              <a:t>Microsoft MVP (Python and Developer Technology)</a:t>
            </a:r>
          </a:p>
        </p:txBody>
      </p:sp>
    </p:spTree>
    <p:extLst>
      <p:ext uri="{BB962C8B-B14F-4D97-AF65-F5344CB8AC3E}">
        <p14:creationId xmlns:p14="http://schemas.microsoft.com/office/powerpoint/2010/main" val="80723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Title 2">
            <a:extLst>
              <a:ext uri="{FF2B5EF4-FFF2-40B4-BE49-F238E27FC236}">
                <a16:creationId xmlns:a16="http://schemas.microsoft.com/office/drawing/2014/main" id="{8BA1C0C7-6052-8074-9A87-A12E9AF83FC1}"/>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32747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1816700" y="3144220"/>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We</a:t>
            </a: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2869028"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need</a:t>
            </a: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3922931"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rPr>
              <a:t>to</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4976834"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stop</a:t>
            </a: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315335"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extLst>
              <p:ext uri="{D42A27DB-BD31-4B8C-83A1-F6EECF244321}">
                <p14:modId xmlns:p14="http://schemas.microsoft.com/office/powerpoint/2010/main" val="3291945012"/>
              </p:ext>
            </p:extLst>
          </p:nvPr>
        </p:nvGraphicFramePr>
        <p:xfrm>
          <a:off x="7574580"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tx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a:solidFill>
                            <a:schemeClr val="tx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a:solidFill>
                            <a:schemeClr val="tx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a:solidFill>
                            <a:schemeClr val="tx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a:solidFill>
                            <a:schemeClr val="tx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a:solidFill>
                            <a:schemeClr val="tx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tx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extLst>
              <p:ext uri="{D42A27DB-BD31-4B8C-83A1-F6EECF244321}">
                <p14:modId xmlns:p14="http://schemas.microsoft.com/office/powerpoint/2010/main" val="1347364959"/>
              </p:ext>
            </p:extLst>
          </p:nvPr>
        </p:nvGraphicFramePr>
        <p:xfrm>
          <a:off x="8480838"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AU" sz="1400" dirty="0">
                          <a:solidFill>
                            <a:schemeClr val="tx1"/>
                          </a:solidFill>
                        </a:rPr>
                        <a:t>do</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AU" sz="1400" dirty="0">
                          <a:solidFill>
                            <a:schemeClr val="tx1"/>
                          </a:solidFill>
                        </a:rPr>
                        <a:t>say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AU" sz="1400" dirty="0">
                          <a:solidFill>
                            <a:schemeClr val="tx1"/>
                          </a:solidFill>
                        </a:rPr>
                        <a:t>try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AU" sz="1400" dirty="0" err="1">
                          <a:solidFill>
                            <a:schemeClr val="tx1"/>
                          </a:solidFill>
                        </a:rPr>
                        <a:t>anthrop</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AU" sz="1400" dirty="0">
                          <a:solidFill>
                            <a:schemeClr val="tx1"/>
                          </a:solidFill>
                        </a:rPr>
                        <a:t>buy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tx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7831255"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white"/>
                </a:solidFill>
                <a:effectLst/>
                <a:uLnTx/>
                <a:uFillTx/>
                <a:latin typeface="Segoe UI"/>
                <a:ea typeface="+mn-ea"/>
                <a:cs typeface="+mn-cs"/>
              </a:rPr>
              <a:t>p</a:t>
            </a:r>
          </a:p>
        </p:txBody>
      </p:sp>
      <p:sp>
        <p:nvSpPr>
          <p:cNvPr id="4" name="Title 3">
            <a:extLst>
              <a:ext uri="{FF2B5EF4-FFF2-40B4-BE49-F238E27FC236}">
                <a16:creationId xmlns:a16="http://schemas.microsoft.com/office/drawing/2014/main" id="{2AC924F6-3946-577C-718C-4F7D154C9BE9}"/>
              </a:ext>
            </a:extLst>
          </p:cNvPr>
          <p:cNvSpPr>
            <a:spLocks noGrp="1"/>
          </p:cNvSpPr>
          <p:nvPr>
            <p:ph type="title"/>
          </p:nvPr>
        </p:nvSpPr>
        <p:spPr/>
        <p:txBody>
          <a:bodyPr/>
          <a:lstStyle/>
          <a:p>
            <a:endParaRPr lang="en-AU" dirty="0"/>
          </a:p>
        </p:txBody>
      </p:sp>
    </p:spTree>
    <p:extLst>
      <p:ext uri="{BB962C8B-B14F-4D97-AF65-F5344CB8AC3E}">
        <p14:creationId xmlns:p14="http://schemas.microsoft.com/office/powerpoint/2010/main" val="33044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8107A-BA98-923C-1EE9-A382EED63C55}"/>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8954D5F-4F75-03D9-61E5-6A1A5FA2B8B2}"/>
              </a:ext>
            </a:extLst>
          </p:cNvPr>
          <p:cNvSpPr>
            <a:spLocks noGrp="1"/>
          </p:cNvSpPr>
          <p:nvPr>
            <p:ph type="title"/>
          </p:nvPr>
        </p:nvSpPr>
        <p:spPr>
          <a:xfrm>
            <a:off x="457200" y="1508711"/>
            <a:ext cx="6134100" cy="1015663"/>
          </a:xfrm>
        </p:spPr>
        <p:txBody>
          <a:bodyPr/>
          <a:lstStyle/>
          <a:p>
            <a:r>
              <a:rPr lang="en-AU" dirty="0"/>
              <a:t>Prompt Engineering</a:t>
            </a:r>
          </a:p>
        </p:txBody>
      </p:sp>
    </p:spTree>
    <p:extLst>
      <p:ext uri="{BB962C8B-B14F-4D97-AF65-F5344CB8AC3E}">
        <p14:creationId xmlns:p14="http://schemas.microsoft.com/office/powerpoint/2010/main" val="338433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31C73524-56C6-6DF4-9CD6-8670F5E3B39C}"/>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A29AE1E5-4167-6208-D7B3-DEAAD450958E}"/>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17A6FC84-0C50-5A7F-556D-4D99A11E93D3}"/>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67DA3E11-5659-4FAC-7575-30A67BC5AA37}"/>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D0CAC500-4BE8-5202-7417-9579EAF8FED7}"/>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EBEBAC-8A0F-1A51-16D9-BA76D0828C8C}"/>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905D0C84-2890-FEC0-71A9-CC44056D0219}"/>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29CFFA8C-167A-82D7-B6DD-44D7E78FC559}"/>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FB49C12-07B5-0B2E-92CB-86547B6864BB}"/>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5AEFE-F150-A360-B524-C7C979255E96}"/>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E2CDD772-B638-10D5-9ECE-25B702A498B7}"/>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15724E5E-B779-788D-CE93-0316B319CF4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D4C04B50-12E6-CDB5-27F9-DE4BFCA8699F}"/>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0A0F9B-B4A2-3A11-67EB-EAB32FCCCD7D}"/>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Tree>
    <p:extLst>
      <p:ext uri="{BB962C8B-B14F-4D97-AF65-F5344CB8AC3E}">
        <p14:creationId xmlns:p14="http://schemas.microsoft.com/office/powerpoint/2010/main" val="260373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5" grpId="0"/>
      <p:bldP spid="11" grpId="0" animBg="1"/>
      <p:bldP spid="22" grpId="0" animBg="1"/>
      <p:bldP spid="6" grpId="0"/>
      <p:bldP spid="12" grpId="0" animBg="1"/>
      <p:bldP spid="21"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3E3AE-D0B1-4B43-0510-EA9DADBAD855}"/>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8BDE26F-EC1F-83CC-DC55-F4A5DA22ACB2}"/>
              </a:ext>
              <a:ext uri="{C183D7F6-B498-43B3-948B-1728B52AA6E4}">
                <adec:decorative xmlns:adec="http://schemas.microsoft.com/office/drawing/2017/decorative" val="1"/>
              </a:ext>
            </a:extLst>
          </p:cNvPr>
          <p:cNvSpPr/>
          <p:nvPr/>
        </p:nvSpPr>
        <p:spPr bwMode="auto">
          <a:xfrm>
            <a:off x="711200" y="5313273"/>
            <a:ext cx="10769600" cy="1123622"/>
          </a:xfrm>
          <a:prstGeom prst="roundRect">
            <a:avLst>
              <a:gd name="adj" fmla="val 9820"/>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0179E6A-CE8C-0331-3EA6-538F60900103}"/>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DFFCA942-6B9D-239A-432C-53A43E325AB6}"/>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0E284ADF-12DC-8FB0-A02C-BC8382D40DF1}"/>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540360FD-49A2-8959-8E2A-8B23495DD932}"/>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ED2BB95D-8618-847A-9121-C0A1E972AA8A}"/>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F032E248-91A0-E281-05C0-355DD98B279E}"/>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541139-A989-C46F-FB80-5189AA73709D}"/>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158E2B7E-EAA9-562A-59AE-3CDC0FA29213}"/>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4694016E-B1AA-4F17-1C3B-D278B0A72CE6}"/>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83EC9F7-0698-3BAA-5857-33EAA3EBF81D}"/>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BC2357-E557-EAC8-18D6-0A5651B6B7CD}"/>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6496952C-688E-70ED-BAB1-09B947B85564}"/>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0FC29D76-2708-52C9-0796-51B083FBD23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59686E0A-E55F-1150-68A7-52517F2992A9}"/>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6F6FAC-E3CE-6727-74F1-E46FC97EE3FA}"/>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
        <p:nvSpPr>
          <p:cNvPr id="3" name="TextBox 2">
            <a:extLst>
              <a:ext uri="{FF2B5EF4-FFF2-40B4-BE49-F238E27FC236}">
                <a16:creationId xmlns:a16="http://schemas.microsoft.com/office/drawing/2014/main" id="{3015DE51-83C9-D172-A4E4-65F331173FBB}"/>
              </a:ext>
            </a:extLst>
          </p:cNvPr>
          <p:cNvSpPr txBox="1"/>
          <p:nvPr/>
        </p:nvSpPr>
        <p:spPr>
          <a:xfrm>
            <a:off x="1379255" y="4970308"/>
            <a:ext cx="9433490" cy="624376"/>
          </a:xfrm>
          <a:prstGeom prst="roundRect">
            <a:avLst>
              <a:gd name="adj" fmla="val 50000"/>
            </a:avLst>
          </a:prstGeom>
          <a:solidFill>
            <a:srgbClr val="071B27"/>
          </a:soli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a:t>TIP – Imaging you are speaking to an </a:t>
            </a:r>
            <a:r>
              <a:rPr lang="en-US" sz="2400">
                <a:solidFill>
                  <a:schemeClr val="accent1"/>
                </a:solidFill>
                <a:latin typeface="+mj-lt"/>
              </a:rPr>
              <a:t>untrained intern</a:t>
            </a:r>
          </a:p>
        </p:txBody>
      </p:sp>
      <p:sp>
        <p:nvSpPr>
          <p:cNvPr id="17" name="Rectangle 16">
            <a:extLst>
              <a:ext uri="{FF2B5EF4-FFF2-40B4-BE49-F238E27FC236}">
                <a16:creationId xmlns:a16="http://schemas.microsoft.com/office/drawing/2014/main" id="{3EA262E1-87AA-B79F-1A93-88942E228172}"/>
              </a:ext>
              <a:ext uri="{C183D7F6-B498-43B3-948B-1728B52AA6E4}">
                <adec:decorative xmlns:adec="http://schemas.microsoft.com/office/drawing/2017/decorative" val="1"/>
              </a:ext>
            </a:extLst>
          </p:cNvPr>
          <p:cNvSpPr/>
          <p:nvPr/>
        </p:nvSpPr>
        <p:spPr bwMode="auto">
          <a:xfrm>
            <a:off x="90443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Avoid assumptions</a:t>
            </a:r>
          </a:p>
        </p:txBody>
      </p:sp>
      <p:cxnSp>
        <p:nvCxnSpPr>
          <p:cNvPr id="24" name="Straight Connector 23">
            <a:extLst>
              <a:ext uri="{FF2B5EF4-FFF2-40B4-BE49-F238E27FC236}">
                <a16:creationId xmlns:a16="http://schemas.microsoft.com/office/drawing/2014/main" id="{DF436B97-6BFC-E085-EE65-485BABF14012}"/>
              </a:ext>
              <a:ext uri="{C183D7F6-B498-43B3-948B-1728B52AA6E4}">
                <adec:decorative xmlns:adec="http://schemas.microsoft.com/office/drawing/2017/decorative" val="1"/>
              </a:ext>
            </a:extLst>
          </p:cNvPr>
          <p:cNvCxnSpPr>
            <a:cxnSpLocks/>
          </p:cNvCxnSpPr>
          <p:nvPr/>
        </p:nvCxnSpPr>
        <p:spPr>
          <a:xfrm>
            <a:off x="434536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621CB0-432E-24C8-EE37-E1BFCC1CE3F0}"/>
              </a:ext>
              <a:ext uri="{C183D7F6-B498-43B3-948B-1728B52AA6E4}">
                <adec:decorative xmlns:adec="http://schemas.microsoft.com/office/drawing/2017/decorative" val="1"/>
              </a:ext>
            </a:extLst>
          </p:cNvPr>
          <p:cNvSpPr/>
          <p:nvPr/>
        </p:nvSpPr>
        <p:spPr bwMode="auto">
          <a:xfrm>
            <a:off x="440481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Break down problems</a:t>
            </a:r>
          </a:p>
        </p:txBody>
      </p:sp>
      <p:cxnSp>
        <p:nvCxnSpPr>
          <p:cNvPr id="27" name="Straight Connector 26">
            <a:extLst>
              <a:ext uri="{FF2B5EF4-FFF2-40B4-BE49-F238E27FC236}">
                <a16:creationId xmlns:a16="http://schemas.microsoft.com/office/drawing/2014/main" id="{662E49A5-C083-F842-ED70-114F59EA1D5F}"/>
              </a:ext>
              <a:ext uri="{C183D7F6-B498-43B3-948B-1728B52AA6E4}">
                <adec:decorative xmlns:adec="http://schemas.microsoft.com/office/drawing/2017/decorative" val="1"/>
              </a:ext>
            </a:extLst>
          </p:cNvPr>
          <p:cNvCxnSpPr>
            <a:cxnSpLocks/>
          </p:cNvCxnSpPr>
          <p:nvPr/>
        </p:nvCxnSpPr>
        <p:spPr>
          <a:xfrm>
            <a:off x="784574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778576-0585-1798-58DE-D9F9BF315DB1}"/>
              </a:ext>
              <a:ext uri="{C183D7F6-B498-43B3-948B-1728B52AA6E4}">
                <adec:decorative xmlns:adec="http://schemas.microsoft.com/office/drawing/2017/decorative" val="1"/>
              </a:ext>
            </a:extLst>
          </p:cNvPr>
          <p:cNvSpPr/>
          <p:nvPr/>
        </p:nvSpPr>
        <p:spPr bwMode="auto">
          <a:xfrm>
            <a:off x="790519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Provide details</a:t>
            </a:r>
          </a:p>
        </p:txBody>
      </p:sp>
    </p:spTree>
    <p:extLst>
      <p:ext uri="{BB962C8B-B14F-4D97-AF65-F5344CB8AC3E}">
        <p14:creationId xmlns:p14="http://schemas.microsoft.com/office/powerpoint/2010/main" val="35646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a:xfrm>
            <a:off x="457200" y="289511"/>
            <a:ext cx="4075723" cy="6361381"/>
          </a:xfrm>
        </p:spPr>
        <p:txBody>
          <a:bodyPr anchor="ctr">
            <a:normAutofit/>
          </a:bodyPr>
          <a:lstStyle/>
          <a:p>
            <a:r>
              <a:rPr lang="en-US" dirty="0"/>
              <a:t>Prompt engineering for text generation</a:t>
            </a:r>
          </a:p>
        </p:txBody>
      </p:sp>
      <p:sp>
        <p:nvSpPr>
          <p:cNvPr id="13" name="Rectangle: Rounded Corners 12">
            <a:extLst>
              <a:ext uri="{FF2B5EF4-FFF2-40B4-BE49-F238E27FC236}">
                <a16:creationId xmlns:a16="http://schemas.microsoft.com/office/drawing/2014/main" id="{0B4192D9-CD57-00F8-3CE0-BA669CA5108B}"/>
              </a:ext>
              <a:ext uri="{C183D7F6-B498-43B3-948B-1728B52AA6E4}">
                <adec:decorative xmlns:adec="http://schemas.microsoft.com/office/drawing/2017/decorative" val="1"/>
              </a:ext>
            </a:extLst>
          </p:cNvPr>
          <p:cNvSpPr/>
          <p:nvPr/>
        </p:nvSpPr>
        <p:spPr bwMode="auto">
          <a:xfrm>
            <a:off x="5067299" y="818240"/>
            <a:ext cx="6536437" cy="5221520"/>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BBF429DF-F8D0-E194-7869-8F9FD1831AF6}"/>
              </a:ext>
              <a:ext uri="{C183D7F6-B498-43B3-948B-1728B52AA6E4}">
                <adec:decorative xmlns:adec="http://schemas.microsoft.com/office/drawing/2017/decorative" val="1"/>
              </a:ext>
            </a:extLst>
          </p:cNvPr>
          <p:cNvSpPr/>
          <p:nvPr/>
        </p:nvSpPr>
        <p:spPr bwMode="auto">
          <a:xfrm>
            <a:off x="4800600" y="1643030"/>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 name="Oval 4">
            <a:extLst>
              <a:ext uri="{FF2B5EF4-FFF2-40B4-BE49-F238E27FC236}">
                <a16:creationId xmlns:a16="http://schemas.microsoft.com/office/drawing/2014/main" id="{24897880-66E6-F52D-E530-C1C9746BF897}"/>
              </a:ext>
            </a:extLst>
          </p:cNvPr>
          <p:cNvSpPr/>
          <p:nvPr/>
        </p:nvSpPr>
        <p:spPr bwMode="auto">
          <a:xfrm>
            <a:off x="4846320" y="1688750"/>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1</a:t>
            </a:r>
            <a:endParaRPr lang="en-US" sz="2000" b="1" err="1">
              <a:solidFill>
                <a:schemeClr val="tx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7E18D656-4766-4EF8-A25B-9D68F831B94D}"/>
              </a:ext>
            </a:extLst>
          </p:cNvPr>
          <p:cNvSpPr txBox="1"/>
          <p:nvPr/>
        </p:nvSpPr>
        <p:spPr>
          <a:xfrm>
            <a:off x="5549899" y="1478843"/>
            <a:ext cx="5600701" cy="861774"/>
          </a:xfrm>
          <a:prstGeom prst="rect">
            <a:avLst/>
          </a:prstGeom>
          <a:noFill/>
        </p:spPr>
        <p:txBody>
          <a:bodyPr wrap="square" lIns="0" tIns="0" rIns="0" bIns="0" rtlCol="0">
            <a:spAutoFit/>
          </a:bodyPr>
          <a:lstStyle/>
          <a:p>
            <a:r>
              <a:rPr lang="en-US" sz="2800"/>
              <a:t>Defining assistant persona, its </a:t>
            </a:r>
            <a:r>
              <a:rPr lang="en-US" sz="2800" b="1">
                <a:solidFill>
                  <a:schemeClr val="accent1"/>
                </a:solidFill>
                <a:latin typeface="+mj-lt"/>
              </a:rPr>
              <a:t>tone and style, </a:t>
            </a:r>
            <a:r>
              <a:rPr lang="en-US" sz="2800"/>
              <a:t>and</a:t>
            </a:r>
            <a:r>
              <a:rPr lang="en-US" sz="2800" b="1"/>
              <a:t> </a:t>
            </a:r>
            <a:r>
              <a:rPr lang="en-US" sz="2800"/>
              <a:t>the</a:t>
            </a:r>
            <a:r>
              <a:rPr lang="en-US" sz="2800" b="1"/>
              <a:t> </a:t>
            </a:r>
            <a:r>
              <a:rPr lang="en-US" sz="2800" b="1">
                <a:solidFill>
                  <a:schemeClr val="accent1"/>
                </a:solidFill>
                <a:latin typeface="+mj-lt"/>
              </a:rPr>
              <a:t>chat history</a:t>
            </a:r>
          </a:p>
        </p:txBody>
      </p:sp>
      <p:cxnSp>
        <p:nvCxnSpPr>
          <p:cNvPr id="8" name="Straight Connector 7">
            <a:extLst>
              <a:ext uri="{FF2B5EF4-FFF2-40B4-BE49-F238E27FC236}">
                <a16:creationId xmlns:a16="http://schemas.microsoft.com/office/drawing/2014/main" id="{96AA14DC-75C2-4F2F-1DAC-55801DC0308D}"/>
              </a:ext>
              <a:ext uri="{C183D7F6-B498-43B3-948B-1728B52AA6E4}">
                <adec:decorative xmlns:adec="http://schemas.microsoft.com/office/drawing/2017/decorative" val="1"/>
              </a:ext>
            </a:extLst>
          </p:cNvPr>
          <p:cNvCxnSpPr>
            <a:cxnSpLocks/>
          </p:cNvCxnSpPr>
          <p:nvPr/>
        </p:nvCxnSpPr>
        <p:spPr>
          <a:xfrm>
            <a:off x="5549899" y="2728474"/>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26AAB88-2708-D63B-ACEC-C199E57EC406}"/>
              </a:ext>
              <a:ext uri="{C183D7F6-B498-43B3-948B-1728B52AA6E4}">
                <adec:decorative xmlns:adec="http://schemas.microsoft.com/office/drawing/2017/decorative" val="1"/>
              </a:ext>
            </a:extLst>
          </p:cNvPr>
          <p:cNvSpPr/>
          <p:nvPr/>
        </p:nvSpPr>
        <p:spPr bwMode="auto">
          <a:xfrm>
            <a:off x="4800600" y="3280518"/>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 name="Oval 5">
            <a:extLst>
              <a:ext uri="{FF2B5EF4-FFF2-40B4-BE49-F238E27FC236}">
                <a16:creationId xmlns:a16="http://schemas.microsoft.com/office/drawing/2014/main" id="{AE5EDDDE-2A74-4697-0FBB-518CAF088162}"/>
              </a:ext>
            </a:extLst>
          </p:cNvPr>
          <p:cNvSpPr/>
          <p:nvPr/>
        </p:nvSpPr>
        <p:spPr bwMode="auto">
          <a:xfrm>
            <a:off x="4846320" y="3326238"/>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2</a:t>
            </a:r>
            <a:endParaRPr lang="en-US" sz="2000" b="1" err="1">
              <a:solidFill>
                <a:schemeClr val="tx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C835A88-09D6-1C15-29CE-BDF9E35C13A4}"/>
              </a:ext>
            </a:extLst>
          </p:cNvPr>
          <p:cNvSpPr txBox="1"/>
          <p:nvPr/>
        </p:nvSpPr>
        <p:spPr>
          <a:xfrm>
            <a:off x="5549899" y="3116331"/>
            <a:ext cx="5600701" cy="861774"/>
          </a:xfrm>
          <a:prstGeom prst="rect">
            <a:avLst/>
          </a:prstGeom>
          <a:noFill/>
        </p:spPr>
        <p:txBody>
          <a:bodyPr wrap="square" lIns="0" tIns="0" rIns="0" bIns="0" rtlCol="0">
            <a:spAutoFit/>
          </a:bodyPr>
          <a:lstStyle/>
          <a:p>
            <a:r>
              <a:rPr lang="en-US" sz="2800"/>
              <a:t>Providing examples, context and data (</a:t>
            </a:r>
            <a:r>
              <a:rPr lang="en-US" sz="2800" b="1">
                <a:solidFill>
                  <a:schemeClr val="accent1"/>
                </a:solidFill>
                <a:latin typeface="+mj-lt"/>
              </a:rPr>
              <a:t>meta-grounding</a:t>
            </a:r>
            <a:r>
              <a:rPr lang="en-US" sz="2800"/>
              <a:t>) </a:t>
            </a:r>
          </a:p>
        </p:txBody>
      </p:sp>
      <p:cxnSp>
        <p:nvCxnSpPr>
          <p:cNvPr id="12" name="Straight Connector 11">
            <a:extLst>
              <a:ext uri="{FF2B5EF4-FFF2-40B4-BE49-F238E27FC236}">
                <a16:creationId xmlns:a16="http://schemas.microsoft.com/office/drawing/2014/main" id="{90A08375-C44C-3905-9A3E-952AFCFCE8A0}"/>
              </a:ext>
              <a:ext uri="{C183D7F6-B498-43B3-948B-1728B52AA6E4}">
                <adec:decorative xmlns:adec="http://schemas.microsoft.com/office/drawing/2017/decorative" val="1"/>
              </a:ext>
            </a:extLst>
          </p:cNvPr>
          <p:cNvCxnSpPr>
            <a:cxnSpLocks/>
          </p:cNvCxnSpPr>
          <p:nvPr/>
        </p:nvCxnSpPr>
        <p:spPr>
          <a:xfrm>
            <a:off x="5549899" y="4365962"/>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00C708A-B788-D7EA-62A6-42A191E78611}"/>
              </a:ext>
              <a:ext uri="{C183D7F6-B498-43B3-948B-1728B52AA6E4}">
                <adec:decorative xmlns:adec="http://schemas.microsoft.com/office/drawing/2017/decorative" val="1"/>
              </a:ext>
            </a:extLst>
          </p:cNvPr>
          <p:cNvSpPr/>
          <p:nvPr/>
        </p:nvSpPr>
        <p:spPr bwMode="auto">
          <a:xfrm>
            <a:off x="4800600" y="4918007"/>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Oval 6">
            <a:extLst>
              <a:ext uri="{FF2B5EF4-FFF2-40B4-BE49-F238E27FC236}">
                <a16:creationId xmlns:a16="http://schemas.microsoft.com/office/drawing/2014/main" id="{C5EE48D3-7AA7-707F-22E4-C8B26B47ADD9}"/>
              </a:ext>
            </a:extLst>
          </p:cNvPr>
          <p:cNvSpPr/>
          <p:nvPr/>
        </p:nvSpPr>
        <p:spPr bwMode="auto">
          <a:xfrm>
            <a:off x="4846320" y="4963727"/>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3</a:t>
            </a:r>
            <a:endParaRPr lang="en-US" sz="2000" b="1" err="1">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CFD5137-D409-C626-599F-7DC78B948966}"/>
              </a:ext>
            </a:extLst>
          </p:cNvPr>
          <p:cNvSpPr txBox="1"/>
          <p:nvPr/>
        </p:nvSpPr>
        <p:spPr>
          <a:xfrm>
            <a:off x="5588837" y="4753820"/>
            <a:ext cx="5600701" cy="861774"/>
          </a:xfrm>
          <a:prstGeom prst="rect">
            <a:avLst/>
          </a:prstGeom>
          <a:noFill/>
        </p:spPr>
        <p:txBody>
          <a:bodyPr wrap="square" lIns="0" tIns="0" rIns="0" bIns="0">
            <a:spAutoFit/>
          </a:bodyPr>
          <a:lstStyle/>
          <a:p>
            <a:r>
              <a:rPr lang="en-US" sz="2800"/>
              <a:t>Providing </a:t>
            </a:r>
            <a:r>
              <a:rPr lang="en-US" sz="2800" b="1">
                <a:solidFill>
                  <a:schemeClr val="accent1"/>
                </a:solidFill>
                <a:latin typeface="+mj-lt"/>
              </a:rPr>
              <a:t>guardrails</a:t>
            </a:r>
            <a:r>
              <a:rPr lang="en-US" sz="2800"/>
              <a:t> and mitigating fabrications</a:t>
            </a:r>
          </a:p>
        </p:txBody>
      </p:sp>
    </p:spTree>
    <p:extLst>
      <p:ext uri="{BB962C8B-B14F-4D97-AF65-F5344CB8AC3E}">
        <p14:creationId xmlns:p14="http://schemas.microsoft.com/office/powerpoint/2010/main" val="80059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3" grpId="0"/>
      <p:bldP spid="16" grpId="0" animBg="1"/>
      <p:bldP spid="6" grpId="0" animBg="1"/>
      <p:bldP spid="4" grpId="0"/>
      <p:bldP spid="17" grpId="0" animBg="1"/>
      <p:bldP spid="7"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09EC-349D-5B06-0C81-060CEE169179}"/>
              </a:ext>
            </a:extLst>
          </p:cNvPr>
          <p:cNvSpPr>
            <a:spLocks noGrp="1"/>
          </p:cNvSpPr>
          <p:nvPr>
            <p:ph type="title"/>
          </p:nvPr>
        </p:nvSpPr>
        <p:spPr>
          <a:xfrm>
            <a:off x="457200" y="2084172"/>
            <a:ext cx="5339992" cy="3117200"/>
          </a:xfrm>
        </p:spPr>
        <p:txBody>
          <a:bodyPr/>
          <a:lstStyle/>
          <a:p>
            <a:r>
              <a:rPr lang="en-AU" dirty="0"/>
              <a:t>Demo – Generating Text</a:t>
            </a:r>
          </a:p>
        </p:txBody>
      </p:sp>
    </p:spTree>
    <p:extLst>
      <p:ext uri="{BB962C8B-B14F-4D97-AF65-F5344CB8AC3E}">
        <p14:creationId xmlns:p14="http://schemas.microsoft.com/office/powerpoint/2010/main" val="101630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D1B-36A0-3C74-0BCF-974B89050487}"/>
              </a:ext>
            </a:extLst>
          </p:cNvPr>
          <p:cNvSpPr>
            <a:spLocks noGrp="1"/>
          </p:cNvSpPr>
          <p:nvPr>
            <p:ph type="title"/>
          </p:nvPr>
        </p:nvSpPr>
        <p:spPr/>
        <p:txBody>
          <a:bodyPr/>
          <a:lstStyle/>
          <a:p>
            <a:r>
              <a:rPr lang="en-TH" dirty="0"/>
              <a:t>Technology</a:t>
            </a:r>
          </a:p>
        </p:txBody>
      </p:sp>
      <p:pic>
        <p:nvPicPr>
          <p:cNvPr id="7" name="Picture 6">
            <a:extLst>
              <a:ext uri="{FF2B5EF4-FFF2-40B4-BE49-F238E27FC236}">
                <a16:creationId xmlns:a16="http://schemas.microsoft.com/office/drawing/2014/main" id="{B608FADA-99D3-E8D5-58E5-63E5B58BF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369" y="2450846"/>
            <a:ext cx="1956308" cy="1956308"/>
          </a:xfrm>
          <a:prstGeom prst="rect">
            <a:avLst/>
          </a:prstGeom>
        </p:spPr>
      </p:pic>
      <p:pic>
        <p:nvPicPr>
          <p:cNvPr id="9" name="Picture 8">
            <a:extLst>
              <a:ext uri="{FF2B5EF4-FFF2-40B4-BE49-F238E27FC236}">
                <a16:creationId xmlns:a16="http://schemas.microsoft.com/office/drawing/2014/main" id="{4F9A22FE-BE78-C41C-0448-4C7110DC1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424" y="2501824"/>
            <a:ext cx="3296626" cy="1854352"/>
          </a:xfrm>
          <a:prstGeom prst="rect">
            <a:avLst/>
          </a:prstGeom>
        </p:spPr>
      </p:pic>
      <p:grpSp>
        <p:nvGrpSpPr>
          <p:cNvPr id="14" name="Group 13">
            <a:extLst>
              <a:ext uri="{FF2B5EF4-FFF2-40B4-BE49-F238E27FC236}">
                <a16:creationId xmlns:a16="http://schemas.microsoft.com/office/drawing/2014/main" id="{0AC65C02-4921-6668-6751-FA9B7A551EC5}"/>
              </a:ext>
            </a:extLst>
          </p:cNvPr>
          <p:cNvGrpSpPr/>
          <p:nvPr/>
        </p:nvGrpSpPr>
        <p:grpSpPr>
          <a:xfrm>
            <a:off x="965946" y="2236818"/>
            <a:ext cx="3261670" cy="1561400"/>
            <a:chOff x="965946" y="2661300"/>
            <a:chExt cx="3658018" cy="1751136"/>
          </a:xfrm>
        </p:grpSpPr>
        <p:pic>
          <p:nvPicPr>
            <p:cNvPr id="11" name="Picture 10">
              <a:extLst>
                <a:ext uri="{FF2B5EF4-FFF2-40B4-BE49-F238E27FC236}">
                  <a16:creationId xmlns:a16="http://schemas.microsoft.com/office/drawing/2014/main" id="{F53517BD-03C3-FD20-E73E-878F55FFB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8D443835-02FD-AB42-2124-84B69CC537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15" name="TextBox 14">
            <a:extLst>
              <a:ext uri="{FF2B5EF4-FFF2-40B4-BE49-F238E27FC236}">
                <a16:creationId xmlns:a16="http://schemas.microsoft.com/office/drawing/2014/main" id="{894DE6CA-F78D-4119-E73F-DBB9B816580D}"/>
              </a:ext>
            </a:extLst>
          </p:cNvPr>
          <p:cNvSpPr txBox="1"/>
          <p:nvPr/>
        </p:nvSpPr>
        <p:spPr>
          <a:xfrm>
            <a:off x="950326" y="3879194"/>
            <a:ext cx="3511089" cy="627864"/>
          </a:xfrm>
          <a:prstGeom prst="rect">
            <a:avLst/>
          </a:prstGeom>
          <a:noFill/>
        </p:spPr>
        <p:txBody>
          <a:bodyPr wrap="none" lIns="182880" tIns="146304" rIns="182880" bIns="146304" rtlCol="0">
            <a:spAutoFit/>
          </a:bodyPr>
          <a:lstStyle/>
          <a:p>
            <a:pPr>
              <a:lnSpc>
                <a:spcPct val="90000"/>
              </a:lnSpc>
              <a:spcAft>
                <a:spcPts val="600"/>
              </a:spcAft>
            </a:pPr>
            <a:r>
              <a:rPr lang="en-TH" sz="2400" b="1" dirty="0">
                <a:gradFill>
                  <a:gsLst>
                    <a:gs pos="2917">
                      <a:schemeClr val="tx1"/>
                    </a:gs>
                    <a:gs pos="30000">
                      <a:schemeClr val="tx1"/>
                    </a:gs>
                  </a:gsLst>
                  <a:lin ang="5400000" scaled="0"/>
                </a:gradFill>
              </a:rPr>
              <a:t>Azure OpenAI Service</a:t>
            </a:r>
          </a:p>
        </p:txBody>
      </p:sp>
    </p:spTree>
    <p:extLst>
      <p:ext uri="{BB962C8B-B14F-4D97-AF65-F5344CB8AC3E}">
        <p14:creationId xmlns:p14="http://schemas.microsoft.com/office/powerpoint/2010/main" val="426104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55E7B-73B1-3F4A-9F06-257947B10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059" y="1009403"/>
            <a:ext cx="4964875" cy="4964875"/>
          </a:xfrm>
          <a:prstGeom prst="rect">
            <a:avLst/>
          </a:prstGeom>
        </p:spPr>
      </p:pic>
    </p:spTree>
    <p:extLst>
      <p:ext uri="{BB962C8B-B14F-4D97-AF65-F5344CB8AC3E}">
        <p14:creationId xmlns:p14="http://schemas.microsoft.com/office/powerpoint/2010/main" val="20221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C8AB-EA71-12A4-ACD4-A6A924438A09}"/>
              </a:ext>
            </a:extLst>
          </p:cNvPr>
          <p:cNvSpPr>
            <a:spLocks noGrp="1"/>
          </p:cNvSpPr>
          <p:nvPr>
            <p:ph type="title"/>
          </p:nvPr>
        </p:nvSpPr>
        <p:spPr/>
        <p:txBody>
          <a:bodyPr/>
          <a:lstStyle/>
          <a:p>
            <a:r>
              <a:rPr lang="en-AU" dirty="0"/>
              <a:t>Nice to meet you</a:t>
            </a:r>
          </a:p>
        </p:txBody>
      </p:sp>
      <p:sp>
        <p:nvSpPr>
          <p:cNvPr id="14" name="Text Placeholder 13">
            <a:extLst>
              <a:ext uri="{FF2B5EF4-FFF2-40B4-BE49-F238E27FC236}">
                <a16:creationId xmlns:a16="http://schemas.microsoft.com/office/drawing/2014/main" id="{4DED6189-8C3A-A418-5123-9B33A886CDBA}"/>
              </a:ext>
            </a:extLst>
          </p:cNvPr>
          <p:cNvSpPr>
            <a:spLocks noGrp="1"/>
          </p:cNvSpPr>
          <p:nvPr>
            <p:ph type="body" sz="quarter" idx="10"/>
          </p:nvPr>
        </p:nvSpPr>
        <p:spPr>
          <a:xfrm>
            <a:off x="457200" y="1189177"/>
            <a:ext cx="11277600" cy="2468368"/>
          </a:xfrm>
        </p:spPr>
        <p:txBody>
          <a:bodyPr/>
          <a:lstStyle/>
          <a:p>
            <a:r>
              <a:rPr lang="en-AU" sz="2800" dirty="0"/>
              <a:t>You can call me James.</a:t>
            </a:r>
          </a:p>
          <a:p>
            <a:r>
              <a:rPr lang="en-AU" sz="2800" dirty="0"/>
              <a:t>I love Python, Low-level stuff like Compiler</a:t>
            </a:r>
          </a:p>
          <a:p>
            <a:endParaRPr lang="en-AU" sz="2800" dirty="0"/>
          </a:p>
          <a:p>
            <a:r>
              <a:rPr lang="en-AU" sz="2800" dirty="0"/>
              <a:t>Last year, I ran </a:t>
            </a:r>
            <a:r>
              <a:rPr lang="en-AU" sz="2800" dirty="0" err="1"/>
              <a:t>PyCon</a:t>
            </a:r>
            <a:r>
              <a:rPr lang="en-AU" sz="2800" dirty="0"/>
              <a:t> Thailand 2023.</a:t>
            </a:r>
          </a:p>
          <a:p>
            <a:r>
              <a:rPr lang="en-AU" sz="2800" dirty="0"/>
              <a:t>Beside Microsoft MVP, I’m currently MongoDB Community Leader</a:t>
            </a:r>
          </a:p>
        </p:txBody>
      </p:sp>
      <p:pic>
        <p:nvPicPr>
          <p:cNvPr id="4" name="Picture 3">
            <a:extLst>
              <a:ext uri="{FF2B5EF4-FFF2-40B4-BE49-F238E27FC236}">
                <a16:creationId xmlns:a16="http://schemas.microsoft.com/office/drawing/2014/main" id="{9A727955-2EF0-96D1-6BB1-C9F15645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103" y="141486"/>
            <a:ext cx="2261697" cy="2263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1DF3FB53-466C-0FFB-7036-4D35D6811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205" y="5090011"/>
            <a:ext cx="1478478" cy="1478478"/>
          </a:xfrm>
          <a:prstGeom prst="rect">
            <a:avLst/>
          </a:prstGeom>
        </p:spPr>
      </p:pic>
      <p:sp>
        <p:nvSpPr>
          <p:cNvPr id="7" name="TextBox 6">
            <a:extLst>
              <a:ext uri="{FF2B5EF4-FFF2-40B4-BE49-F238E27FC236}">
                <a16:creationId xmlns:a16="http://schemas.microsoft.com/office/drawing/2014/main" id="{5A56FA7F-6D7C-A0CD-66D3-19BA470769BF}"/>
              </a:ext>
            </a:extLst>
          </p:cNvPr>
          <p:cNvSpPr txBox="1"/>
          <p:nvPr/>
        </p:nvSpPr>
        <p:spPr>
          <a:xfrm>
            <a:off x="7723008" y="6088650"/>
            <a:ext cx="24758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Talk more with me here</a:t>
            </a:r>
            <a:endParaRPr lang="en-TH"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7975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D5389-9020-9266-4A04-12FD774CCB8A}"/>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5C23963-2CF8-1329-53A4-0CE682230ABA}"/>
              </a:ext>
            </a:extLst>
          </p:cNvPr>
          <p:cNvSpPr>
            <a:spLocks noGrp="1"/>
          </p:cNvSpPr>
          <p:nvPr>
            <p:ph type="title"/>
          </p:nvPr>
        </p:nvSpPr>
        <p:spPr>
          <a:xfrm>
            <a:off x="457200" y="1508711"/>
            <a:ext cx="6134100" cy="1015663"/>
          </a:xfrm>
        </p:spPr>
        <p:txBody>
          <a:bodyPr/>
          <a:lstStyle/>
          <a:p>
            <a:r>
              <a:rPr lang="en-AU" dirty="0"/>
              <a:t>Talking in numbers</a:t>
            </a:r>
          </a:p>
        </p:txBody>
      </p:sp>
    </p:spTree>
    <p:extLst>
      <p:ext uri="{BB962C8B-B14F-4D97-AF65-F5344CB8AC3E}">
        <p14:creationId xmlns:p14="http://schemas.microsoft.com/office/powerpoint/2010/main" val="193870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dirty="0" err="1"/>
              <a:t>GenAI</a:t>
            </a:r>
            <a:r>
              <a:rPr lang="en-US" dirty="0"/>
              <a:t> Features: Embeddings</a:t>
            </a:r>
          </a:p>
        </p:txBody>
      </p:sp>
      <p:sp>
        <p:nvSpPr>
          <p:cNvPr id="3" name="Rectangle: Rounded Corners 2">
            <a:extLst>
              <a:ext uri="{FF2B5EF4-FFF2-40B4-BE49-F238E27FC236}">
                <a16:creationId xmlns:a16="http://schemas.microsoft.com/office/drawing/2014/main" id="{53850E57-DB2E-CAC4-318C-0B590D1B1012}"/>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Freeform: Shape 3">
            <a:extLst>
              <a:ext uri="{FF2B5EF4-FFF2-40B4-BE49-F238E27FC236}">
                <a16:creationId xmlns:a16="http://schemas.microsoft.com/office/drawing/2014/main" id="{D14B4B7E-265B-793E-D8E4-BD936B1CF579}"/>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1" name="speech_2" title="Icon of a chat bubble">
            <a:extLst>
              <a:ext uri="{FF2B5EF4-FFF2-40B4-BE49-F238E27FC236}">
                <a16:creationId xmlns:a16="http://schemas.microsoft.com/office/drawing/2014/main" id="{859FFE38-FC57-E50C-CAD0-0BB43979CD34}"/>
              </a:ext>
            </a:extLst>
          </p:cNvPr>
          <p:cNvSpPr>
            <a:spLocks noChangeAspect="1" noEditPoints="1"/>
          </p:cNvSpPr>
          <p:nvPr/>
        </p:nvSpPr>
        <p:spPr bwMode="auto">
          <a:xfrm>
            <a:off x="1738303" y="2579593"/>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4" name="Straight Connector 63">
            <a:extLst>
              <a:ext uri="{FF2B5EF4-FFF2-40B4-BE49-F238E27FC236}">
                <a16:creationId xmlns:a16="http://schemas.microsoft.com/office/drawing/2014/main" id="{FD736018-8C28-7D68-C73B-78F8B5E46663}"/>
              </a:ext>
              <a:ext uri="{C183D7F6-B498-43B3-948B-1728B52AA6E4}">
                <adec:decorative xmlns:adec="http://schemas.microsoft.com/office/drawing/2017/decorative" val="1"/>
              </a:ext>
            </a:extLst>
          </p:cNvPr>
          <p:cNvCxnSpPr>
            <a:cxnSpLocks/>
          </p:cNvCxnSpPr>
          <p:nvPr/>
        </p:nvCxnSpPr>
        <p:spPr>
          <a:xfrm>
            <a:off x="194480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B521CF8-580F-D887-E854-DA8ECFB54244}"/>
              </a:ext>
            </a:extLst>
          </p:cNvPr>
          <p:cNvSpPr txBox="1"/>
          <p:nvPr/>
        </p:nvSpPr>
        <p:spPr>
          <a:xfrm>
            <a:off x="1040494" y="4143380"/>
            <a:ext cx="2407556" cy="1323439"/>
          </a:xfrm>
          <a:prstGeom prst="rect">
            <a:avLst/>
          </a:prstGeom>
          <a:noFill/>
        </p:spPr>
        <p:txBody>
          <a:bodyPr wrap="square" lIns="91440" tIns="45720" rIns="91440" bIns="45720" rtlCol="0">
            <a:spAutoFit/>
          </a:bodyPr>
          <a:lstStyle/>
          <a:p>
            <a:pPr algn="ctr"/>
            <a:r>
              <a:rPr lang="en-US" sz="2000"/>
              <a:t>“Today we are going to learn about Azure AI Studio”</a:t>
            </a:r>
          </a:p>
        </p:txBody>
      </p:sp>
      <p:grpSp>
        <p:nvGrpSpPr>
          <p:cNvPr id="11" name="Group 10" descr="arrow pointing right">
            <a:extLst>
              <a:ext uri="{FF2B5EF4-FFF2-40B4-BE49-F238E27FC236}">
                <a16:creationId xmlns:a16="http://schemas.microsoft.com/office/drawing/2014/main" id="{60CFA043-B81C-6D05-840B-8E70020992C2}"/>
              </a:ext>
            </a:extLst>
          </p:cNvPr>
          <p:cNvGrpSpPr/>
          <p:nvPr/>
        </p:nvGrpSpPr>
        <p:grpSpPr>
          <a:xfrm>
            <a:off x="3692145" y="3382864"/>
            <a:ext cx="427334" cy="427334"/>
            <a:chOff x="3900244" y="2456962"/>
            <a:chExt cx="427334" cy="427334"/>
          </a:xfrm>
        </p:grpSpPr>
        <p:sp>
          <p:nvSpPr>
            <p:cNvPr id="14" name="Oval 13">
              <a:extLst>
                <a:ext uri="{FF2B5EF4-FFF2-40B4-BE49-F238E27FC236}">
                  <a16:creationId xmlns:a16="http://schemas.microsoft.com/office/drawing/2014/main" id="{A6D2641E-D1F0-5714-29BE-31F89E66FB9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Graphic 4">
              <a:extLst>
                <a:ext uri="{FF2B5EF4-FFF2-40B4-BE49-F238E27FC236}">
                  <a16:creationId xmlns:a16="http://schemas.microsoft.com/office/drawing/2014/main" id="{A51E8947-A7F9-D229-7142-2E71E06C735E}"/>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AF658381-9C16-3F4A-9B69-CAB3D59A65DC}"/>
              </a:ext>
              <a:ext uri="{C183D7F6-B498-43B3-948B-1728B52AA6E4}">
                <adec:decorative xmlns:adec="http://schemas.microsoft.com/office/drawing/2017/decorative" val="1"/>
              </a:ext>
            </a:extLst>
          </p:cNvPr>
          <p:cNvSpPr/>
          <p:nvPr/>
        </p:nvSpPr>
        <p:spPr bwMode="auto">
          <a:xfrm>
            <a:off x="4233851"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pic>
        <p:nvPicPr>
          <p:cNvPr id="66" name="Graphic 65" descr="icon of a Processor outline">
            <a:extLst>
              <a:ext uri="{FF2B5EF4-FFF2-40B4-BE49-F238E27FC236}">
                <a16:creationId xmlns:a16="http://schemas.microsoft.com/office/drawing/2014/main" id="{C8424EE3-0D12-F515-F234-B2C7720080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2323192"/>
            <a:ext cx="1351774" cy="1351774"/>
          </a:xfrm>
          <a:prstGeom prst="rect">
            <a:avLst/>
          </a:prstGeom>
        </p:spPr>
      </p:pic>
      <p:cxnSp>
        <p:nvCxnSpPr>
          <p:cNvPr id="65" name="Straight Connector 64">
            <a:extLst>
              <a:ext uri="{FF2B5EF4-FFF2-40B4-BE49-F238E27FC236}">
                <a16:creationId xmlns:a16="http://schemas.microsoft.com/office/drawing/2014/main" id="{9E36508D-6A58-D5E6-3F4A-249B94AA09C8}"/>
              </a:ext>
              <a:ext uri="{C183D7F6-B498-43B3-948B-1728B52AA6E4}">
                <adec:decorative xmlns:adec="http://schemas.microsoft.com/office/drawing/2017/decorative" val="1"/>
              </a:ext>
            </a:extLst>
          </p:cNvPr>
          <p:cNvCxnSpPr>
            <a:cxnSpLocks/>
          </p:cNvCxnSpPr>
          <p:nvPr/>
        </p:nvCxnSpPr>
        <p:spPr>
          <a:xfrm>
            <a:off x="526788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DDE9FB-20F7-0509-BEAC-29C0FE837D52}"/>
              </a:ext>
            </a:extLst>
          </p:cNvPr>
          <p:cNvSpPr txBox="1"/>
          <p:nvPr/>
        </p:nvSpPr>
        <p:spPr>
          <a:xfrm>
            <a:off x="4443618" y="4143380"/>
            <a:ext cx="2247468" cy="707886"/>
          </a:xfrm>
          <a:prstGeom prst="rect">
            <a:avLst/>
          </a:prstGeom>
          <a:noFill/>
        </p:spPr>
        <p:txBody>
          <a:bodyPr wrap="square" lIns="91440" tIns="45720" rIns="91440" bIns="45720" rtlCol="0">
            <a:spAutoFit/>
          </a:bodyPr>
          <a:lstStyle/>
          <a:p>
            <a:pPr algn="ctr"/>
            <a:r>
              <a:rPr lang="en-US" sz="2000"/>
              <a:t>Text Embedding Ada</a:t>
            </a:r>
          </a:p>
        </p:txBody>
      </p:sp>
      <p:grpSp>
        <p:nvGrpSpPr>
          <p:cNvPr id="18" name="Group 17" descr="arrow pointing right">
            <a:extLst>
              <a:ext uri="{FF2B5EF4-FFF2-40B4-BE49-F238E27FC236}">
                <a16:creationId xmlns:a16="http://schemas.microsoft.com/office/drawing/2014/main" id="{77300859-C82A-08E8-30AA-50FBE49F439F}"/>
              </a:ext>
            </a:extLst>
          </p:cNvPr>
          <p:cNvGrpSpPr/>
          <p:nvPr/>
        </p:nvGrpSpPr>
        <p:grpSpPr>
          <a:xfrm>
            <a:off x="7015225" y="3382864"/>
            <a:ext cx="427334" cy="427334"/>
            <a:chOff x="3900244" y="2456962"/>
            <a:chExt cx="427334" cy="427334"/>
          </a:xfrm>
        </p:grpSpPr>
        <p:sp>
          <p:nvSpPr>
            <p:cNvPr id="19" name="Oval 18">
              <a:extLst>
                <a:ext uri="{FF2B5EF4-FFF2-40B4-BE49-F238E27FC236}">
                  <a16:creationId xmlns:a16="http://schemas.microsoft.com/office/drawing/2014/main" id="{D78B8CDB-36E0-F452-CCA1-559B4CB8ED06}"/>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0" name="Graphic 4">
              <a:extLst>
                <a:ext uri="{FF2B5EF4-FFF2-40B4-BE49-F238E27FC236}">
                  <a16:creationId xmlns:a16="http://schemas.microsoft.com/office/drawing/2014/main" id="{10D0104C-97E5-B51F-0F3C-5535E4E59155}"/>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7" name="Freeform: Shape 16">
            <a:extLst>
              <a:ext uri="{FF2B5EF4-FFF2-40B4-BE49-F238E27FC236}">
                <a16:creationId xmlns:a16="http://schemas.microsoft.com/office/drawing/2014/main" id="{18B591CD-E19C-A0A5-C6F1-3505D68F93CE}"/>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07A76B3D-BF8E-1684-1BE2-38408AEEFE53}"/>
              </a:ext>
            </a:extLst>
          </p:cNvPr>
          <p:cNvSpPr txBox="1"/>
          <p:nvPr/>
        </p:nvSpPr>
        <p:spPr>
          <a:xfrm>
            <a:off x="7946899" y="2299009"/>
            <a:ext cx="2944360" cy="2862322"/>
          </a:xfrm>
          <a:prstGeom prst="rect">
            <a:avLst/>
          </a:prstGeom>
          <a:noFill/>
        </p:spPr>
        <p:txBody>
          <a:bodyPr wrap="square">
            <a:spAutoFit/>
          </a:bodyPr>
          <a:lstStyle/>
          <a:p>
            <a:pPr algn="ctr"/>
            <a:r>
              <a:rPr lang="en-US"/>
              <a:t>[-0.006655829958617687, 0.0026128944009542465, 0.008792596869170666, -0.02446001023054123, -0.008540431968867779, 0.022071078419685364, -0.010703742504119873, 0.003311325330287218, -0.011632772162556648, -0.02187200076878071, ...]</a:t>
            </a:r>
          </a:p>
        </p:txBody>
      </p:sp>
      <p:pic>
        <p:nvPicPr>
          <p:cNvPr id="5" name="Graphic 4">
            <a:extLst>
              <a:ext uri="{FF2B5EF4-FFF2-40B4-BE49-F238E27FC236}">
                <a16:creationId xmlns:a16="http://schemas.microsoft.com/office/drawing/2014/main" id="{05CCFFEE-ED78-E4CB-ED71-7F33E784A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3344" y="2845072"/>
            <a:ext cx="308014" cy="308014"/>
          </a:xfrm>
          <a:prstGeom prst="rect">
            <a:avLst/>
          </a:prstGeom>
        </p:spPr>
      </p:pic>
    </p:spTree>
    <p:extLst>
      <p:ext uri="{BB962C8B-B14F-4D97-AF65-F5344CB8AC3E}">
        <p14:creationId xmlns:p14="http://schemas.microsoft.com/office/powerpoint/2010/main" val="6622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E6885-5DCD-EC41-CB52-06D16BF422B9}"/>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F086924C-8C74-BEF8-116B-45EE9DE73E7E}"/>
              </a:ext>
            </a:extLst>
          </p:cNvPr>
          <p:cNvSpPr>
            <a:spLocks noGrp="1"/>
          </p:cNvSpPr>
          <p:nvPr>
            <p:ph type="title"/>
          </p:nvPr>
        </p:nvSpPr>
        <p:spPr>
          <a:xfrm>
            <a:off x="457200" y="1508711"/>
            <a:ext cx="6134100" cy="1846659"/>
          </a:xfrm>
        </p:spPr>
        <p:txBody>
          <a:bodyPr/>
          <a:lstStyle/>
          <a:p>
            <a:r>
              <a:rPr lang="en-AU" dirty="0"/>
              <a:t>Executing custom logic</a:t>
            </a:r>
          </a:p>
        </p:txBody>
      </p:sp>
    </p:spTree>
    <p:extLst>
      <p:ext uri="{BB962C8B-B14F-4D97-AF65-F5344CB8AC3E}">
        <p14:creationId xmlns:p14="http://schemas.microsoft.com/office/powerpoint/2010/main" val="102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"name": "</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search_hotels</a:t>
            </a: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"Retrieves hotels from the search index based",</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"parameters":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"object",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"properties":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"location":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"string",</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location of the hotel (i.e. Seattle, WA)"</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r>
              <a:rPr lang="en-US" sz="1100" err="1">
                <a:solidFill>
                  <a:srgbClr val="FFFFFF"/>
                </a:solidFill>
                <a:latin typeface="Segoe UI"/>
                <a:ea typeface="SimSun"/>
                <a:cs typeface="Segoe UI"/>
              </a:rPr>
              <a:t>max_price</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”number",</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maximum price for the hotel"</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"required": </a:t>
            </a:r>
            <a:r>
              <a:rPr lang="en-US" sz="1100">
                <a:solidFill>
                  <a:srgbClr val="FFFFFF"/>
                </a:solidFill>
                <a:latin typeface="Segoe UI"/>
                <a:ea typeface="SimSun"/>
                <a:cs typeface="Segoe UI"/>
              </a:rPr>
              <a:t>["</a:t>
            </a:r>
            <a:r>
              <a:rPr kumimoji="0" lang="en-US" sz="1100" b="0" i="0" u="none" strike="noStrike" kern="1200" cap="none" spc="0" normalizeH="0" baseline="0" noProof="0">
                <a:ln>
                  <a:noFill/>
                </a:ln>
                <a:solidFill>
                  <a:srgbClr val="FFFFFF"/>
                </a:solidFill>
                <a:effectLst/>
                <a:uLnTx/>
                <a:uFillTx/>
                <a:latin typeface="Segoe UI"/>
                <a:ea typeface="SimSun"/>
                <a:cs typeface="Segoe UI"/>
              </a:rPr>
              <a:t>location","</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max_price</a:t>
            </a:r>
            <a:r>
              <a:rPr lang="en-US" sz="1100">
                <a:solidFill>
                  <a:srgbClr val="FFFFFF"/>
                </a:solidFill>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BD67-0C2D-F32E-E3CF-61FE70617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4BB40-721D-C333-6D99-DD61848196A9}"/>
              </a:ext>
            </a:extLst>
          </p:cNvPr>
          <p:cNvSpPr>
            <a:spLocks noGrp="1"/>
          </p:cNvSpPr>
          <p:nvPr>
            <p:ph type="title"/>
          </p:nvPr>
        </p:nvSpPr>
        <p:spPr>
          <a:xfrm>
            <a:off x="457200" y="2084172"/>
            <a:ext cx="5339992" cy="2139688"/>
          </a:xfrm>
        </p:spPr>
        <p:txBody>
          <a:bodyPr/>
          <a:lstStyle/>
          <a:p>
            <a:r>
              <a:rPr lang="en-AU" dirty="0"/>
              <a:t>Demo - Functions</a:t>
            </a:r>
          </a:p>
        </p:txBody>
      </p:sp>
      <p:pic>
        <p:nvPicPr>
          <p:cNvPr id="3" name="Picture 2">
            <a:extLst>
              <a:ext uri="{FF2B5EF4-FFF2-40B4-BE49-F238E27FC236}">
                <a16:creationId xmlns:a16="http://schemas.microsoft.com/office/drawing/2014/main" id="{8875EBFF-37D6-CFFE-B799-8E10FA3FD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059" y="1009403"/>
            <a:ext cx="4964875" cy="4964875"/>
          </a:xfrm>
          <a:prstGeom prst="rect">
            <a:avLst/>
          </a:prstGeom>
        </p:spPr>
      </p:pic>
    </p:spTree>
    <p:extLst>
      <p:ext uri="{BB962C8B-B14F-4D97-AF65-F5344CB8AC3E}">
        <p14:creationId xmlns:p14="http://schemas.microsoft.com/office/powerpoint/2010/main" val="15491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D9B47-F098-AEB4-E5E5-579382F2BBA9}"/>
              </a:ext>
            </a:extLst>
          </p:cNvPr>
          <p:cNvSpPr txBox="1">
            <a:spLocks noGrp="1"/>
          </p:cNvSpPr>
          <p:nvPr>
            <p:ph type="body" sz="quarter" idx="19"/>
          </p:nvPr>
        </p:nvSpPr>
        <p:spPr>
          <a:xfrm>
            <a:off x="457200" y="4589502"/>
            <a:ext cx="5289082" cy="553998"/>
          </a:xfrm>
          <a:prstGeom prst="rect">
            <a:avLst/>
          </a:prstGeom>
          <a:noFill/>
        </p:spPr>
        <p:txBody>
          <a:bodyPr wrap="square" rtlCol="0">
            <a:spAutoFit/>
          </a:bodyPr>
          <a:lstStyle/>
          <a:p>
            <a:pPr marL="0" indent="0">
              <a:buNone/>
            </a:pPr>
            <a:endParaRPr lang="en-US" b="1" dirty="0">
              <a:solidFill>
                <a:srgbClr val="2454C3"/>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8475E7CB-D6B7-A621-208B-840FDBE04012}"/>
              </a:ext>
            </a:extLst>
          </p:cNvPr>
          <p:cNvSpPr>
            <a:spLocks noGrp="1"/>
          </p:cNvSpPr>
          <p:nvPr>
            <p:ph type="title"/>
          </p:nvPr>
        </p:nvSpPr>
        <p:spPr>
          <a:xfrm>
            <a:off x="457200" y="1508711"/>
            <a:ext cx="6134100" cy="1846659"/>
          </a:xfrm>
        </p:spPr>
        <p:txBody>
          <a:bodyPr/>
          <a:lstStyle/>
          <a:p>
            <a:r>
              <a:rPr lang="en-AU" dirty="0"/>
              <a:t>Model Knowledge</a:t>
            </a:r>
            <a:br>
              <a:rPr lang="en-AU" dirty="0"/>
            </a:br>
            <a:endParaRPr lang="en-AU" dirty="0"/>
          </a:p>
        </p:txBody>
      </p:sp>
    </p:spTree>
    <p:extLst>
      <p:ext uri="{BB962C8B-B14F-4D97-AF65-F5344CB8AC3E}">
        <p14:creationId xmlns:p14="http://schemas.microsoft.com/office/powerpoint/2010/main" val="44867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idx="4294967295"/>
          </p:nvPr>
        </p:nvSpPr>
        <p:spPr>
          <a:xfrm>
            <a:off x="0" y="288925"/>
            <a:ext cx="12192000" cy="900113"/>
          </a:xfrm>
        </p:spPr>
        <p:txBody>
          <a:bodyPr/>
          <a:lstStyle/>
          <a:p>
            <a:pPr algn="ctr"/>
            <a:r>
              <a:rPr lang="en-US" dirty="0">
                <a:cs typeface="Segoe UI"/>
              </a:rPr>
              <a:t>The knowledge gap</a:t>
            </a:r>
            <a:endParaRPr lang="en-US" dirty="0"/>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Is Queen Elizabeth II still alive?</a:t>
            </a:r>
            <a:endParaRPr kumimoji="0" lang="en-CA"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latin typeface="Arial Nov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defTabSz="932742">
                <a:spcBef>
                  <a:spcPts val="1800"/>
                </a:spcBef>
                <a:defRPr/>
              </a:pPr>
              <a:r>
                <a:rPr lang="en-US" b="1">
                  <a:solidFill>
                    <a:srgbClr val="FFFFFF"/>
                  </a:solidFill>
                  <a:latin typeface="Roboto Mono"/>
                  <a:ea typeface="Roboto Mono"/>
                  <a:cs typeface="Segoe UI"/>
                </a:rPr>
                <a:t>GPT4</a:t>
              </a:r>
              <a:br>
                <a:rPr lang="en-US" sz="1400">
                  <a:solidFill>
                    <a:srgbClr val="FFFFFF"/>
                  </a:solidFill>
                  <a:latin typeface="Roboto Mono"/>
                  <a:ea typeface="Roboto Mono"/>
                  <a:cs typeface="Segoe UI"/>
                </a:rPr>
              </a:b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gpt-4-32k(0613)    </a:t>
              </a:r>
              <a:r>
                <a:rPr lang="en-US" sz="1400" b="1">
                  <a:solidFill>
                    <a:srgbClr val="FFFFFF"/>
                  </a:solidFill>
                  <a:latin typeface="Roboto Mono"/>
                  <a:ea typeface="Roboto Mono"/>
                  <a:cs typeface="Segoe UI"/>
                </a:rPr>
                <a:t>September 2021 </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sz="1400">
                  <a:solidFill>
                    <a:srgbClr val="FFFFFF"/>
                  </a:solidFill>
                  <a:latin typeface="Roboto Mono"/>
                  <a:ea typeface="Roboto Mono"/>
                  <a:cs typeface="Segoe UI"/>
                </a:rPr>
                <a:t>gpt-4 (1106-preview)   </a:t>
              </a:r>
              <a:r>
                <a:rPr lang="en-US" sz="1400" b="1">
                  <a:solidFill>
                    <a:srgbClr val="FFFFFF"/>
                  </a:solidFill>
                  <a:latin typeface="Roboto Mono"/>
                  <a:ea typeface="Roboto Mono"/>
                  <a:cs typeface="Segoe UI"/>
                </a:rPr>
                <a:t>April 2023</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b="1">
                  <a:solidFill>
                    <a:srgbClr val="FFFFFF"/>
                  </a:solidFill>
                  <a:latin typeface="Roboto Mono"/>
                  <a:ea typeface="Roboto Mono"/>
                  <a:cs typeface="Segoe UI"/>
                </a:rPr>
                <a:t>GPT3.5</a:t>
              </a:r>
              <a:br>
                <a:rPr lang="en-US" b="1">
                  <a:latin typeface="Roboto Mono"/>
                  <a:ea typeface="Roboto Mono"/>
                  <a:cs typeface="Segoe UI"/>
                </a:rPr>
              </a:br>
              <a:br>
                <a:rPr lang="en-US" b="1">
                  <a:latin typeface="Roboto Mono"/>
                  <a:ea typeface="Roboto Mono"/>
                  <a:cs typeface="Segoe UI"/>
                </a:rPr>
              </a:br>
              <a:r>
                <a:rPr lang="en-US" sz="1400">
                  <a:solidFill>
                    <a:srgbClr val="FFFFFF"/>
                  </a:solidFill>
                  <a:latin typeface="Roboto Mono"/>
                  <a:ea typeface="Roboto Mono"/>
                  <a:cs typeface="Segoe UI"/>
                </a:rPr>
                <a:t>gpt-35-turbo (0613)</a:t>
              </a: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gpt-35-turbo (1106)</a:t>
              </a:r>
              <a:br>
                <a:rPr lang="en-US" sz="1400">
                  <a:solidFill>
                    <a:srgbClr val="FFFFFF"/>
                  </a:solidFill>
                  <a:latin typeface="Roboto Mono"/>
                  <a:ea typeface="Roboto Mono"/>
                  <a:cs typeface="Segoe UI"/>
                </a:rPr>
              </a:br>
              <a:r>
                <a:rPr lang="en-US" sz="1400" b="1">
                  <a:solidFill>
                    <a:srgbClr val="FFFFFF"/>
                  </a:solidFill>
                  <a:latin typeface="Roboto Mono"/>
                  <a:ea typeface="Roboto Mono"/>
                  <a:cs typeface="Segoe UI"/>
                </a:rPr>
                <a:t>September 2021</a:t>
              </a:r>
              <a:r>
                <a:rPr lang="en-US" sz="1400">
                  <a:solidFill>
                    <a:srgbClr val="FFFFFF"/>
                  </a:solidFill>
                  <a:latin typeface="Roboto Mono"/>
                  <a:ea typeface="Roboto Mono"/>
                  <a:cs typeface="Segoe UI"/>
                </a:rPr>
                <a:t>  </a:t>
              </a:r>
            </a:p>
            <a:p>
              <a:pPr marL="0" marR="0" lvl="0" indent="0" algn="l" defTabSz="932742">
                <a:lnSpc>
                  <a:spcPct val="100000"/>
                </a:lnSpc>
                <a:spcBef>
                  <a:spcPts val="1800"/>
                </a:spcBef>
                <a:spcAft>
                  <a:spcPts val="0"/>
                </a:spcAft>
                <a:buClrTx/>
                <a:buFontTx/>
                <a:buNone/>
                <a:tabLst/>
                <a:defRPr/>
              </a:pPr>
              <a:endParaRPr lang="en-US" sz="1400" b="0" i="0" u="none" strike="noStrike" kern="1200" cap="none" spc="0" normalizeH="0" baseline="0" noProof="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defRPr/>
            </a:pPr>
            <a:r>
              <a:rPr lang="en-US" sz="1400" b="1">
                <a:ln w="3175">
                  <a:noFill/>
                </a:ln>
                <a:gradFill>
                  <a:gsLst>
                    <a:gs pos="37000">
                      <a:srgbClr val="000000"/>
                    </a:gs>
                    <a:gs pos="55747">
                      <a:srgbClr val="000000"/>
                    </a:gs>
                  </a:gsLst>
                  <a:lin ang="5400000" scaled="1"/>
                </a:gradFill>
                <a:latin typeface="Segoe UI Semibold"/>
                <a:cs typeface="Segoe UI"/>
              </a:rPr>
              <a:t>Training data (up to)</a:t>
            </a:r>
            <a:endParaRPr lang="en-US" sz="14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a:cs typeface="Segoe UI" pitchFamily="34" charset="0"/>
            </a:endParaRPr>
          </a:p>
        </p:txBody>
      </p:sp>
    </p:spTree>
    <p:extLst>
      <p:ext uri="{BB962C8B-B14F-4D97-AF65-F5344CB8AC3E}">
        <p14:creationId xmlns:p14="http://schemas.microsoft.com/office/powerpoint/2010/main" val="7585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defTabSz="914367">
              <a:defRPr/>
            </a:pPr>
            <a:r>
              <a:rPr lang="en-CA" sz="2000">
                <a:solidFill>
                  <a:srgbClr val="FFFFFF"/>
                </a:solidFill>
                <a:latin typeface="Segoe UI"/>
              </a:rPr>
              <a:t>Sure! </a:t>
            </a:r>
            <a:r>
              <a:rPr kumimoji="0" lang="en-CA" sz="2000" b="0" i="0" u="none" strike="noStrike" kern="1200" cap="none" spc="0" normalizeH="0" baseline="0" noProof="0">
                <a:ln>
                  <a:noFill/>
                </a:ln>
                <a:solidFill>
                  <a:srgbClr val="FFFFFF"/>
                </a:solidFill>
                <a:effectLst/>
                <a:uLnTx/>
                <a:uFillTx/>
                <a:latin typeface="Segoe UI"/>
                <a:ea typeface="+mn-ea"/>
                <a:cs typeface="+mn-cs"/>
              </a:rPr>
              <a:t>I </a:t>
            </a:r>
            <a:r>
              <a:rPr lang="en-CA" sz="2000">
                <a:solidFill>
                  <a:srgbClr val="FFFFFF"/>
                </a:solidFill>
                <a:latin typeface="Segoe UI"/>
              </a:rPr>
              <a:t>can help </a:t>
            </a:r>
            <a:r>
              <a:rPr kumimoji="0" lang="en-CA" sz="2000" b="0" i="0" u="none" strike="noStrike" kern="1200" cap="none" spc="0" normalizeH="0" baseline="0" noProof="0">
                <a:ln>
                  <a:noFill/>
                </a:ln>
                <a:solidFill>
                  <a:srgbClr val="FFFFFF"/>
                </a:solidFill>
                <a:effectLst/>
                <a:uLnTx/>
                <a:uFillTx/>
                <a:latin typeface="Segoe UI"/>
                <a:ea typeface="+mn-ea"/>
                <a:cs typeface="+mn-cs"/>
              </a:rPr>
              <a:t>you with </a:t>
            </a:r>
            <a:r>
              <a:rPr lang="en-CA" sz="2000">
                <a:solidFill>
                  <a:srgbClr val="FFFFFF"/>
                </a:solidFill>
                <a:latin typeface="Segoe UI"/>
              </a:rPr>
              <a:t>that. When it comes to warm and waterproof shoes for hiking</a:t>
            </a:r>
            <a:r>
              <a:rPr kumimoji="0" lang="en-CA" sz="2000" b="0" i="0" u="none" strike="noStrike" kern="1200" cap="none" spc="0" normalizeH="0" baseline="0" noProof="0">
                <a:ln>
                  <a:noFill/>
                </a:ln>
                <a:solidFill>
                  <a:srgbClr val="FFFFFF"/>
                </a:solidFill>
                <a:effectLst/>
                <a:uLnTx/>
                <a:uFillTx/>
                <a:latin typeface="Segoe UI"/>
                <a:ea typeface="+mn-ea"/>
                <a:cs typeface="+mn-cs"/>
              </a:rPr>
              <a:t>,</a:t>
            </a:r>
            <a:r>
              <a:rPr lang="en-CA" sz="2000">
                <a:solidFill>
                  <a:srgbClr val="FFFFFF"/>
                </a:solidFill>
                <a:latin typeface="Segoe UI"/>
              </a:rPr>
              <a:t> there are a few options available. Here are some popular brands and models to consider:</a:t>
            </a:r>
            <a:endParaRPr lang="en-US">
              <a:ea typeface="+mn-ea"/>
              <a:cs typeface="+mn-cs"/>
            </a:endParaRPr>
          </a:p>
          <a:p>
            <a:pPr defTabSz="914367">
              <a:defRPr/>
            </a:pPr>
            <a:endParaRPr lang="en-CA" sz="2000">
              <a:solidFill>
                <a:srgbClr val="FFFFFF"/>
              </a:solidFill>
              <a:latin typeface="Segoe UI"/>
            </a:endParaRPr>
          </a:p>
          <a:p>
            <a:pPr defTabSz="914367">
              <a:defRPr/>
            </a:pPr>
            <a:r>
              <a:rPr lang="en-CA" sz="2000">
                <a:solidFill>
                  <a:srgbClr val="FFFFFF"/>
                </a:solidFill>
                <a:latin typeface="Segoe UI"/>
              </a:rPr>
              <a:t>Salomon X Ultra Winter CS WP: These shoes are designed for winter hiking and feature waterproof protection, insulation</a:t>
            </a:r>
            <a:r>
              <a:rPr kumimoji="0" lang="en-CA" sz="2000" b="0" i="0" u="none" strike="noStrike" kern="1200" cap="none" spc="0" normalizeH="0" baseline="0" noProof="0">
                <a:ln>
                  <a:noFill/>
                </a:ln>
                <a:solidFill>
                  <a:srgbClr val="FFFFFF"/>
                </a:solidFill>
                <a:effectLst/>
                <a:uLnTx/>
                <a:uFillTx/>
                <a:latin typeface="Segoe UI"/>
                <a:ea typeface="+mn-ea"/>
                <a:cs typeface="+mn-cs"/>
              </a:rPr>
              <a:t>, </a:t>
            </a:r>
            <a:r>
              <a:rPr lang="en-CA" sz="2000">
                <a:solidFill>
                  <a:srgbClr val="FFFFFF"/>
                </a:solidFill>
                <a:latin typeface="Segoe UI"/>
              </a:rPr>
              <a:t>and a supportive outsole</a:t>
            </a:r>
            <a:r>
              <a:rPr kumimoji="0" lang="en-CA" sz="2000" b="0" i="0" u="none" strike="noStrike" kern="1200" cap="none" spc="0" normalizeH="0" baseline="0" noProof="0">
                <a:ln>
                  <a:noFill/>
                </a:ln>
                <a:solidFill>
                  <a:srgbClr val="FFFFFF"/>
                </a:solidFill>
                <a:effectLst/>
                <a:uLnTx/>
                <a:uFillTx/>
                <a:latin typeface="Segoe UI"/>
                <a:ea typeface="+mn-ea"/>
                <a:cs typeface="+mn-cs"/>
              </a:rPr>
              <a:t>.</a:t>
            </a:r>
            <a:endParaRPr lang="en-CA">
              <a:ea typeface="+mn-ea"/>
              <a:cs typeface="+mn-cs"/>
            </a:endParaRPr>
          </a:p>
          <a:p>
            <a:pPr marL="0" marR="0" lvl="0" indent="0" algn="l" defTabSz="914367">
              <a:lnSpc>
                <a:spcPct val="100000"/>
              </a:lnSpc>
              <a:spcBef>
                <a:spcPts val="0"/>
              </a:spcBef>
              <a:spcAft>
                <a:spcPts val="0"/>
              </a:spcAft>
              <a:buClrTx/>
              <a:buSzTx/>
              <a:buFontTx/>
              <a:buNone/>
              <a:tabLst/>
              <a:defRPr/>
            </a:pPr>
            <a:endParaRPr lang="en-CA" sz="2000" b="0" i="0" u="none" strike="noStrike" kern="1200" cap="none" spc="0" normalizeH="0" baseline="0" noProof="0">
              <a:ln>
                <a:noFill/>
              </a:ln>
              <a:solidFill>
                <a:srgbClr val="FFFFFF"/>
              </a:solidFill>
              <a:effectLst/>
              <a:uLnTx/>
              <a:uFillTx/>
              <a:latin typeface="Segoe UI"/>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idx="4294967295"/>
          </p:nvPr>
        </p:nvSpPr>
        <p:spPr>
          <a:xfrm>
            <a:off x="0" y="288925"/>
            <a:ext cx="12192000" cy="900113"/>
          </a:xfrm>
        </p:spPr>
        <p:txBody>
          <a:bodyPr/>
          <a:lstStyle/>
          <a:p>
            <a:pPr algn="ctr"/>
            <a:r>
              <a:rPr lang="en-US" dirty="0">
                <a:cs typeface="Segoe UI"/>
              </a:rPr>
              <a:t>Doesn't know my data</a:t>
            </a:r>
            <a:endParaRPr lang="en-US" dirty="0"/>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 need warm waterproof shoes </a:t>
            </a:r>
            <a:endParaRPr lang="en-CA" sz="2000">
              <a:solidFill>
                <a:srgbClr val="FFFFFF"/>
              </a:solidFill>
              <a:latin typeface="Segoe UI"/>
              <a:cs typeface="Segoe UI"/>
            </a:endParaRPr>
          </a:p>
          <a:p>
            <a:pPr defTabSz="914367">
              <a:defRPr/>
            </a:pPr>
            <a:r>
              <a:rPr lang="en-CA" sz="2000">
                <a:solidFill>
                  <a:srgbClr val="FFFFFF"/>
                </a:solidFill>
                <a:latin typeface="Segoe UI"/>
              </a:rPr>
              <a:t>to go on a hike.</a:t>
            </a:r>
            <a:endParaRPr lang="en-CA">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idx="4294967295"/>
          </p:nvPr>
        </p:nvSpPr>
        <p:spPr>
          <a:xfrm>
            <a:off x="1174750" y="457200"/>
            <a:ext cx="11017250" cy="55403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Task</a:t>
            </a:r>
          </a:p>
          <a:p>
            <a:pPr marL="60325">
              <a:defRPr/>
            </a:pPr>
            <a:r>
              <a:rPr lang="en-US" sz="1200">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indent="-169863">
              <a:buFont typeface="Arial" panose="020B0604020202020204" pitchFamily="34" charset="0"/>
              <a:buChar char="•"/>
              <a:defRPr/>
            </a:pPr>
            <a:endPar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Documents</a:t>
            </a:r>
            <a:b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br>
            <a:r>
              <a:rPr lang="en-US" sz="1200">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a:defRPr/>
            </a:pPr>
            <a:br>
              <a:rPr lang="en-US" sz="1200">
                <a:latin typeface="Segoe UI" panose="020B0502040204020203" pitchFamily="34" charset="0"/>
                <a:ea typeface="SimSun" panose="02010600030101010101" pitchFamily="2" charset="-122"/>
                <a:cs typeface="Segoe UI" panose="020B0502040204020203" pitchFamily="34" charset="0"/>
              </a:rPr>
            </a:br>
            <a:r>
              <a:rPr lang="en-US" sz="1200" b="1" err="1">
                <a:latin typeface="Segoe UI" panose="020B0502040204020203" pitchFamily="34" charset="0"/>
                <a:ea typeface="SimSun" panose="02010600030101010101" pitchFamily="2" charset="-122"/>
                <a:cs typeface="Segoe UI" panose="020B0502040204020203" pitchFamily="34" charset="0"/>
              </a:rPr>
              <a:t>TrailWalker</a:t>
            </a:r>
            <a:r>
              <a:rPr lang="en-US" sz="1200" b="1">
                <a:latin typeface="Segoe UI" panose="020B0502040204020203" pitchFamily="34" charset="0"/>
                <a:ea typeface="SimSun" panose="02010600030101010101" pitchFamily="2" charset="-122"/>
                <a:cs typeface="Segoe UI" panose="020B0502040204020203" pitchFamily="34" charset="0"/>
              </a:rPr>
              <a:t> hiking Shoes</a:t>
            </a:r>
          </a:p>
          <a:p>
            <a:pPr>
              <a:defRPr/>
            </a:pP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latin typeface="Segoe UI" panose="020B0502040204020203" pitchFamily="34" charset="0"/>
              <a:cs typeface="Segoe UI" panose="020B0502040204020203" pitchFamily="34" charset="0"/>
            </a:endParaRPr>
          </a:p>
          <a:p>
            <a:pPr>
              <a:defRPr/>
            </a:pPr>
            <a:r>
              <a:rPr lang="en-CA" sz="1200" b="1" kern="0" err="1">
                <a:latin typeface="Segoe UI" panose="020B0502040204020203" pitchFamily="34" charset="0"/>
                <a:cs typeface="Segoe UI" panose="020B0502040204020203" pitchFamily="34" charset="0"/>
              </a:rPr>
              <a:t>TrekHiker</a:t>
            </a:r>
            <a:r>
              <a:rPr lang="en-CA" sz="1200" b="1" kern="0">
                <a:latin typeface="Segoe UI" panose="020B0502040204020203" pitchFamily="34" charset="0"/>
                <a:cs typeface="Segoe UI" panose="020B0502040204020203" pitchFamily="34" charset="0"/>
              </a:rPr>
              <a:t> Walking Booths </a:t>
            </a:r>
            <a:br>
              <a:rPr lang="en-CA" sz="1200" kern="0">
                <a:latin typeface="Segoe UI" panose="020B0502040204020203" pitchFamily="34" charset="0"/>
                <a:cs typeface="Segoe UI" panose="020B0502040204020203" pitchFamily="34" charset="0"/>
              </a:rPr>
            </a:b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p>
          <a:p>
            <a:pPr>
              <a:defRPr/>
            </a:pPr>
            <a:endParaRPr lang="en-US" sz="1200">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r>
                  <a:rPr lang="en-GB" sz="1600"/>
                  <a:t>I need warm waterproof shoes </a:t>
                </a:r>
              </a:p>
              <a:p>
                <a:r>
                  <a:rPr lang="en-GB" sz="1600"/>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GB" sz="1400" b="0" i="0">
                  <a:effectLst/>
                  <a:latin typeface="-apple-system"/>
                </a:rPr>
                <a:t>Sure, I'd be happy to help! </a:t>
              </a:r>
              <a:r>
                <a:rPr lang="en-NL" sz="1400" b="0" i="0">
                  <a:effectLst/>
                  <a:latin typeface="-apple-system"/>
                </a:rPr>
                <a:t>😊 </a:t>
              </a:r>
              <a:r>
                <a:rPr lang="en-GB" sz="1400" b="0" i="0">
                  <a:effectLst/>
                  <a:latin typeface="-apple-system"/>
                </a:rPr>
                <a:t>Based on the available documentation, I can recommend two choices from the Contoso Trek </a:t>
              </a:r>
              <a:r>
                <a:rPr lang="en-GB" sz="1400" b="0" i="0" err="1">
                  <a:effectLst/>
                  <a:latin typeface="-apple-system"/>
                </a:rPr>
                <a:t>catalog</a:t>
              </a:r>
              <a:r>
                <a:rPr lang="en-GB" sz="1400" b="0" i="0">
                  <a:effectLst/>
                  <a:latin typeface="-apple-system"/>
                </a:rPr>
                <a:t>.</a:t>
              </a:r>
            </a:p>
            <a:p>
              <a:pPr algn="l">
                <a:buFont typeface="+mj-lt"/>
                <a:buAutoNum type="arabicPeriod"/>
              </a:pPr>
              <a:r>
                <a:rPr lang="en-GB" sz="1400" b="1" i="0">
                  <a:effectLst/>
                  <a:latin typeface="-apple-system"/>
                </a:rPr>
                <a:t>Product: </a:t>
              </a:r>
              <a:r>
                <a:rPr lang="en-GB" sz="1400" b="1" i="0" err="1">
                  <a:effectLst/>
                  <a:latin typeface="-apple-system"/>
                </a:rPr>
                <a:t>TrailWalker</a:t>
              </a:r>
              <a:r>
                <a:rPr lang="en-GB" sz="1400" b="1" i="0">
                  <a:effectLst/>
                  <a:latin typeface="-apple-system"/>
                </a:rPr>
                <a:t> Hiking Shoes</a:t>
              </a:r>
              <a:r>
                <a:rPr lang="en-GB" sz="1400" b="0" i="0">
                  <a:effectLst/>
                  <a:latin typeface="-apple-system"/>
                </a:rPr>
                <a:t> </a:t>
              </a:r>
              <a:r>
                <a:rPr lang="en-GB" sz="1400" b="1" i="0">
                  <a:effectLst/>
                  <a:latin typeface="-apple-system"/>
                </a:rPr>
                <a:t>ID</a:t>
              </a:r>
              <a:r>
                <a:rPr lang="en-GB" sz="1400" b="0" i="0">
                  <a:effectLst/>
                  <a:latin typeface="-apple-system"/>
                </a:rPr>
                <a:t>: 36244753 </a:t>
              </a:r>
              <a:r>
                <a:rPr lang="en-GB" sz="1400" b="1" i="0">
                  <a:effectLst/>
                  <a:latin typeface="-apple-system"/>
                </a:rPr>
                <a:t>Brand</a:t>
              </a:r>
              <a:r>
                <a:rPr lang="en-GB" sz="1400" b="0" i="0">
                  <a:effectLst/>
                  <a:latin typeface="-apple-system"/>
                </a:rPr>
                <a:t>: </a:t>
              </a:r>
              <a:r>
                <a:rPr lang="en-GB" sz="1400" b="0" i="0" err="1">
                  <a:effectLst/>
                  <a:latin typeface="-apple-system"/>
                </a:rPr>
                <a:t>TrekReady</a:t>
              </a:r>
              <a:br>
                <a:rPr lang="en-GB" sz="1400" b="0" i="0">
                  <a:effectLst/>
                  <a:latin typeface="-apple-system"/>
                </a:rPr>
              </a:br>
              <a:r>
                <a:rPr lang="en-GB" sz="1400" b="0" i="0">
                  <a:effectLst/>
                  <a:latin typeface="-apple-system"/>
                </a:rPr>
                <a:t>[…]</a:t>
              </a:r>
            </a:p>
            <a:p>
              <a:pPr algn="l"/>
              <a:endParaRPr lang="en-GB" sz="1400" b="0" i="0">
                <a:effectLst/>
                <a:latin typeface="-apple-system"/>
              </a:endParaRPr>
            </a:p>
            <a:p>
              <a:pPr algn="l"/>
              <a:endParaRPr lang="en-GB" sz="1400" b="0" i="0">
                <a:effectLst/>
                <a:latin typeface="-apple-system"/>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endParaRPr lang="en-US" sz="1600">
              <a:solidFill>
                <a:srgbClr val="8DE971"/>
              </a:solidFill>
              <a:latin typeface="Segoe UI Semibold"/>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754981" y="442878"/>
            <a:ext cx="8682038" cy="696912"/>
          </a:xfrm>
          <a:prstGeom prst="roundRect">
            <a:avLst>
              <a:gd name="adj" fmla="val 50000"/>
            </a:avLst>
          </a:prstGeom>
          <a:gradFill flip="none" rotWithShape="1">
            <a:gsLst>
              <a:gs pos="85000">
                <a:srgbClr val="49C5B1"/>
              </a:gs>
              <a:gs pos="6000">
                <a:srgbClr val="8EE972"/>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User Question</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3" y="2860995"/>
            <a:ext cx="1750942"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3932226"/>
            <a:ext cx="2494903" cy="633906"/>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7" cy="70"/>
          </a:xfrm>
          <a:prstGeom prst="bentConnector3">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73251" y="1338763"/>
            <a:ext cx="522996" cy="466393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241107" y="4727807"/>
            <a:ext cx="325700" cy="2349"/>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Query Model</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191243" y="4824329"/>
            <a:ext cx="1860271"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185542" y="3837257"/>
            <a:ext cx="400531" cy="3471145"/>
          </a:xfrm>
          <a:prstGeom prst="bentConnector2">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541009" cy="258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r>
              <a:rPr lang="en-US" sz="1600">
                <a:solidFill>
                  <a:srgbClr val="8DE971"/>
                </a:solidFill>
                <a:latin typeface="Segoe UI Semibold"/>
              </a:rPr>
              <a:t>Workflow</a:t>
            </a:r>
          </a:p>
        </p:txBody>
      </p:sp>
    </p:spTree>
    <p:extLst>
      <p:ext uri="{BB962C8B-B14F-4D97-AF65-F5344CB8AC3E}">
        <p14:creationId xmlns:p14="http://schemas.microsoft.com/office/powerpoint/2010/main" val="4055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516A97FD-E212-2CE8-D7F3-A0716C14D094}"/>
              </a:ext>
            </a:extLst>
          </p:cNvPr>
          <p:cNvSpPr txBox="1"/>
          <p:nvPr/>
        </p:nvSpPr>
        <p:spPr>
          <a:xfrm>
            <a:off x="2802378" y="140827"/>
            <a:ext cx="2181623" cy="629981"/>
          </a:xfrm>
          <a:prstGeom prst="rect">
            <a:avLst/>
          </a:prstGeom>
          <a:noFill/>
        </p:spPr>
        <p:txBody>
          <a:bodyPr wrap="none" lIns="182880" tIns="146304" rIns="182880" bIns="146304" rtlCol="0">
            <a:spAutoFit/>
          </a:bodyPr>
          <a:lstStyle/>
          <a:p>
            <a:pPr>
              <a:lnSpc>
                <a:spcPct val="90000"/>
              </a:lnSpc>
              <a:spcAft>
                <a:spcPts val="600"/>
              </a:spcAft>
            </a:pPr>
            <a:r>
              <a:rPr lang="en-TH" sz="2400" dirty="0">
                <a:solidFill>
                  <a:srgbClr val="FF0000"/>
                </a:solidFill>
              </a:rPr>
              <a:t>Check form!!!</a:t>
            </a:r>
          </a:p>
        </p:txBody>
      </p:sp>
    </p:spTree>
    <p:extLst>
      <p:ext uri="{BB962C8B-B14F-4D97-AF65-F5344CB8AC3E}">
        <p14:creationId xmlns:p14="http://schemas.microsoft.com/office/powerpoint/2010/main" val="3491145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F55B-84DE-ECD9-F888-101B51BD3E70}"/>
              </a:ext>
            </a:extLst>
          </p:cNvPr>
          <p:cNvSpPr>
            <a:spLocks noGrp="1"/>
          </p:cNvSpPr>
          <p:nvPr>
            <p:ph type="title"/>
          </p:nvPr>
        </p:nvSpPr>
        <p:spPr/>
        <p:txBody>
          <a:bodyPr/>
          <a:lstStyle/>
          <a:p>
            <a:r>
              <a:rPr lang="en-AU" dirty="0"/>
              <a:t>Walkthrough the code</a:t>
            </a:r>
          </a:p>
        </p:txBody>
      </p:sp>
    </p:spTree>
    <p:extLst>
      <p:ext uri="{BB962C8B-B14F-4D97-AF65-F5344CB8AC3E}">
        <p14:creationId xmlns:p14="http://schemas.microsoft.com/office/powerpoint/2010/main" val="18313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FFD3-30C8-A7B4-4376-7F17317F5CF4}"/>
              </a:ext>
            </a:extLst>
          </p:cNvPr>
          <p:cNvSpPr>
            <a:spLocks noGrp="1"/>
          </p:cNvSpPr>
          <p:nvPr>
            <p:ph type="title"/>
          </p:nvPr>
        </p:nvSpPr>
        <p:spPr/>
        <p:txBody>
          <a:bodyPr/>
          <a:lstStyle/>
          <a:p>
            <a:r>
              <a:rPr lang="en-AU"/>
              <a:t>In closing</a:t>
            </a:r>
          </a:p>
        </p:txBody>
      </p:sp>
      <p:sp>
        <p:nvSpPr>
          <p:cNvPr id="3" name="Content Placeholder 2">
            <a:extLst>
              <a:ext uri="{FF2B5EF4-FFF2-40B4-BE49-F238E27FC236}">
                <a16:creationId xmlns:a16="http://schemas.microsoft.com/office/drawing/2014/main" id="{D17D0724-E0C6-7BE2-B5F1-3CEEE808A03E}"/>
              </a:ext>
            </a:extLst>
          </p:cNvPr>
          <p:cNvSpPr>
            <a:spLocks noGrp="1"/>
          </p:cNvSpPr>
          <p:nvPr>
            <p:ph idx="1"/>
          </p:nvPr>
        </p:nvSpPr>
        <p:spPr>
          <a:xfrm>
            <a:off x="457200" y="1189178"/>
            <a:ext cx="11275320" cy="4257897"/>
          </a:xfrm>
        </p:spPr>
        <p:txBody>
          <a:bodyPr/>
          <a:lstStyle/>
          <a:p>
            <a:r>
              <a:rPr lang="en-AU" dirty="0"/>
              <a:t>AI means a lot, but right now it’s mostly Generative AI</a:t>
            </a:r>
          </a:p>
          <a:p>
            <a:endParaRPr lang="en-AU" dirty="0"/>
          </a:p>
          <a:p>
            <a:r>
              <a:rPr lang="en-AU" dirty="0"/>
              <a:t>Azure OpenAI Service for GPT models</a:t>
            </a:r>
          </a:p>
          <a:p>
            <a:endParaRPr lang="en-AU" dirty="0"/>
          </a:p>
          <a:p>
            <a:r>
              <a:rPr lang="en-AU" dirty="0"/>
              <a:t>https://github.com/aaronpowell/hanselminutesbot</a:t>
            </a:r>
          </a:p>
          <a:p>
            <a:endParaRPr lang="en-AU" dirty="0"/>
          </a:p>
          <a:p>
            <a:endParaRPr lang="en-AU" dirty="0"/>
          </a:p>
        </p:txBody>
      </p:sp>
    </p:spTree>
    <p:extLst>
      <p:ext uri="{BB962C8B-B14F-4D97-AF65-F5344CB8AC3E}">
        <p14:creationId xmlns:p14="http://schemas.microsoft.com/office/powerpoint/2010/main" val="2458549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703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67C4-4498-BDEC-F60D-16801BEA3C5B}"/>
              </a:ext>
            </a:extLst>
          </p:cNvPr>
          <p:cNvSpPr>
            <a:spLocks noGrp="1"/>
          </p:cNvSpPr>
          <p:nvPr>
            <p:ph type="title" idx="4294967295"/>
          </p:nvPr>
        </p:nvSpPr>
        <p:spPr>
          <a:xfrm>
            <a:off x="914400" y="2718594"/>
            <a:ext cx="11277600" cy="1420811"/>
          </a:xfrm>
        </p:spPr>
        <p:txBody>
          <a:bodyPr/>
          <a:lstStyle/>
          <a:p>
            <a:r>
              <a:rPr lang="en-AU" dirty="0"/>
              <a:t>Thank you</a:t>
            </a:r>
          </a:p>
        </p:txBody>
      </p:sp>
    </p:spTree>
    <p:extLst>
      <p:ext uri="{BB962C8B-B14F-4D97-AF65-F5344CB8AC3E}">
        <p14:creationId xmlns:p14="http://schemas.microsoft.com/office/powerpoint/2010/main" val="2072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7F88DB-E69B-D332-B2A7-637FE1AFCB77}"/>
              </a:ext>
            </a:extLst>
          </p:cNvPr>
          <p:cNvSpPr>
            <a:spLocks noGrp="1"/>
          </p:cNvSpPr>
          <p:nvPr>
            <p:ph type="body" sz="quarter" idx="19"/>
          </p:nvPr>
        </p:nvSpPr>
        <p:spPr/>
        <p:txBody>
          <a:bodyPr/>
          <a:lstStyle/>
          <a:p>
            <a:endParaRPr lang="en-AU"/>
          </a:p>
        </p:txBody>
      </p:sp>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p:txBody>
          <a:bodyPr/>
          <a:lstStyle/>
          <a:p>
            <a:r>
              <a:rPr lang="en-AU"/>
              <a:t>Demo</a:t>
            </a:r>
          </a:p>
        </p:txBody>
      </p:sp>
    </p:spTree>
    <p:extLst>
      <p:ext uri="{BB962C8B-B14F-4D97-AF65-F5344CB8AC3E}">
        <p14:creationId xmlns:p14="http://schemas.microsoft.com/office/powerpoint/2010/main" val="37975496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FB3E6-CECE-3A3B-D599-8959EE057F6B}"/>
              </a:ext>
            </a:extLst>
          </p:cNvPr>
          <p:cNvSpPr>
            <a:spLocks noGrp="1"/>
          </p:cNvSpPr>
          <p:nvPr>
            <p:ph type="title"/>
          </p:nvPr>
        </p:nvSpPr>
        <p:spPr/>
        <p:txBody>
          <a:bodyPr/>
          <a:lstStyle/>
          <a:p>
            <a:r>
              <a:rPr lang="en-AU"/>
              <a:t>Generative AI</a:t>
            </a:r>
          </a:p>
        </p:txBody>
      </p:sp>
      <p:pic>
        <p:nvPicPr>
          <p:cNvPr id="4" name="Picture 3">
            <a:extLst>
              <a:ext uri="{FF2B5EF4-FFF2-40B4-BE49-F238E27FC236}">
                <a16:creationId xmlns:a16="http://schemas.microsoft.com/office/drawing/2014/main" id="{0C7AAA76-4EC0-885F-A7E5-9F08573C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382" y="1615044"/>
            <a:ext cx="3627912" cy="3627912"/>
          </a:xfrm>
          <a:prstGeom prst="rect">
            <a:avLst/>
          </a:prstGeom>
        </p:spPr>
      </p:pic>
    </p:spTree>
    <p:extLst>
      <p:ext uri="{BB962C8B-B14F-4D97-AF65-F5344CB8AC3E}">
        <p14:creationId xmlns:p14="http://schemas.microsoft.com/office/powerpoint/2010/main" val="271931684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EC37EBB-8841-3364-27F7-D4790F2A405F}"/>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Large Language Models (LLMs)</a:t>
            </a:r>
          </a:p>
        </p:txBody>
      </p:sp>
      <p:sp>
        <p:nvSpPr>
          <p:cNvPr id="21" name="Freeform: Shape 20">
            <a:extLst>
              <a:ext uri="{FF2B5EF4-FFF2-40B4-BE49-F238E27FC236}">
                <a16:creationId xmlns:a16="http://schemas.microsoft.com/office/drawing/2014/main" id="{06943455-7C3F-E1A1-E4D1-9B76955CEA0C}"/>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 name="speech_2" title="Icon of a chat bubble">
            <a:extLst>
              <a:ext uri="{FF2B5EF4-FFF2-40B4-BE49-F238E27FC236}">
                <a16:creationId xmlns:a16="http://schemas.microsoft.com/office/drawing/2014/main" id="{A97DC8EE-74CE-BB50-39D8-D7D3E47DCFB4}"/>
              </a:ext>
            </a:extLst>
          </p:cNvPr>
          <p:cNvSpPr>
            <a:spLocks noChangeAspect="1" noEditPoints="1"/>
          </p:cNvSpPr>
          <p:nvPr/>
        </p:nvSpPr>
        <p:spPr bwMode="auto">
          <a:xfrm>
            <a:off x="1738303"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0" name="Straight Connector 29">
            <a:extLst>
              <a:ext uri="{FF2B5EF4-FFF2-40B4-BE49-F238E27FC236}">
                <a16:creationId xmlns:a16="http://schemas.microsoft.com/office/drawing/2014/main" id="{F7345753-691E-DD08-E4D6-F69C3C8A0B7B}"/>
              </a:ext>
              <a:ext uri="{C183D7F6-B498-43B3-948B-1728B52AA6E4}">
                <adec:decorative xmlns:adec="http://schemas.microsoft.com/office/drawing/2017/decorative" val="1"/>
              </a:ext>
            </a:extLst>
          </p:cNvPr>
          <p:cNvCxnSpPr>
            <a:cxnSpLocks/>
          </p:cNvCxnSpPr>
          <p:nvPr/>
        </p:nvCxnSpPr>
        <p:spPr>
          <a:xfrm>
            <a:off x="194480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5B8C9-FEC9-7468-7171-111F73658DDF}"/>
              </a:ext>
            </a:extLst>
          </p:cNvPr>
          <p:cNvSpPr txBox="1"/>
          <p:nvPr/>
        </p:nvSpPr>
        <p:spPr>
          <a:xfrm>
            <a:off x="910772" y="3624364"/>
            <a:ext cx="2667000" cy="707886"/>
          </a:xfrm>
          <a:prstGeom prst="rect">
            <a:avLst/>
          </a:prstGeom>
          <a:noFill/>
        </p:spPr>
        <p:txBody>
          <a:bodyPr wrap="square" lIns="91440" tIns="45720" rIns="91440" bIns="45720" rtlCol="0">
            <a:spAutoFit/>
          </a:bodyPr>
          <a:lstStyle/>
          <a:p>
            <a:pPr algn="ctr"/>
            <a:r>
              <a:rPr lang="en-US" sz="2000"/>
              <a:t>“Once</a:t>
            </a:r>
            <a:br>
              <a:rPr lang="en-US" sz="2000"/>
            </a:br>
            <a:r>
              <a:rPr lang="en-US" sz="2000"/>
              <a:t>upon a time,</a:t>
            </a:r>
          </a:p>
        </p:txBody>
      </p:sp>
      <p:sp>
        <p:nvSpPr>
          <p:cNvPr id="14" name="TextBox 13">
            <a:extLst>
              <a:ext uri="{FF2B5EF4-FFF2-40B4-BE49-F238E27FC236}">
                <a16:creationId xmlns:a16="http://schemas.microsoft.com/office/drawing/2014/main" id="{A7225931-0710-2442-11CE-58C72A6AB77D}"/>
              </a:ext>
            </a:extLst>
          </p:cNvPr>
          <p:cNvSpPr txBox="1"/>
          <p:nvPr/>
        </p:nvSpPr>
        <p:spPr>
          <a:xfrm>
            <a:off x="1022350" y="5128605"/>
            <a:ext cx="2443844" cy="415766"/>
          </a:xfrm>
          <a:prstGeom prst="roundRect">
            <a:avLst>
              <a:gd name="adj" fmla="val 19586"/>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sz="1800" b="1">
                <a:latin typeface="+mj-lt"/>
              </a:rPr>
              <a:t>N-token Prompt</a:t>
            </a:r>
          </a:p>
        </p:txBody>
      </p:sp>
      <p:grpSp>
        <p:nvGrpSpPr>
          <p:cNvPr id="20" name="Group 19" descr="arrow pointing right">
            <a:extLst>
              <a:ext uri="{FF2B5EF4-FFF2-40B4-BE49-F238E27FC236}">
                <a16:creationId xmlns:a16="http://schemas.microsoft.com/office/drawing/2014/main" id="{E8ACF8C8-D70F-0E38-0F49-05F78AFAB6A7}"/>
              </a:ext>
            </a:extLst>
          </p:cNvPr>
          <p:cNvGrpSpPr/>
          <p:nvPr/>
        </p:nvGrpSpPr>
        <p:grpSpPr>
          <a:xfrm>
            <a:off x="3692145" y="3382864"/>
            <a:ext cx="427334" cy="427334"/>
            <a:chOff x="3900244" y="2456962"/>
            <a:chExt cx="427334" cy="427334"/>
          </a:xfrm>
        </p:grpSpPr>
        <p:sp>
          <p:nvSpPr>
            <p:cNvPr id="18" name="Oval 17">
              <a:extLst>
                <a:ext uri="{FF2B5EF4-FFF2-40B4-BE49-F238E27FC236}">
                  <a16:creationId xmlns:a16="http://schemas.microsoft.com/office/drawing/2014/main" id="{CE6FD279-D025-94C8-72C0-4287326E5430}"/>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Graphic 4">
              <a:extLst>
                <a:ext uri="{FF2B5EF4-FFF2-40B4-BE49-F238E27FC236}">
                  <a16:creationId xmlns:a16="http://schemas.microsoft.com/office/drawing/2014/main" id="{FC4F054C-7F7A-B71B-4C9F-6D1EBDF6D658}"/>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4" name="Freeform: Shape 23">
            <a:extLst>
              <a:ext uri="{FF2B5EF4-FFF2-40B4-BE49-F238E27FC236}">
                <a16:creationId xmlns:a16="http://schemas.microsoft.com/office/drawing/2014/main" id="{008F490E-1012-2885-0336-F66E4ADABBDA}"/>
              </a:ext>
              <a:ext uri="{C183D7F6-B498-43B3-948B-1728B52AA6E4}">
                <adec:decorative xmlns:adec="http://schemas.microsoft.com/office/drawing/2017/decorative" val="1"/>
              </a:ext>
            </a:extLst>
          </p:cNvPr>
          <p:cNvSpPr/>
          <p:nvPr/>
        </p:nvSpPr>
        <p:spPr bwMode="auto">
          <a:xfrm>
            <a:off x="4278898" y="1804176"/>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pic>
        <p:nvPicPr>
          <p:cNvPr id="9" name="Graphic 8" descr="icon of a Processor outline">
            <a:extLst>
              <a:ext uri="{FF2B5EF4-FFF2-40B4-BE49-F238E27FC236}">
                <a16:creationId xmlns:a16="http://schemas.microsoft.com/office/drawing/2014/main" id="{3D525CFA-7943-0B05-27C5-2D9C3D995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1804176"/>
            <a:ext cx="1351774" cy="1351774"/>
          </a:xfrm>
          <a:prstGeom prst="rect">
            <a:avLst/>
          </a:prstGeom>
        </p:spPr>
      </p:pic>
      <p:cxnSp>
        <p:nvCxnSpPr>
          <p:cNvPr id="34" name="Straight Connector 33">
            <a:extLst>
              <a:ext uri="{FF2B5EF4-FFF2-40B4-BE49-F238E27FC236}">
                <a16:creationId xmlns:a16="http://schemas.microsoft.com/office/drawing/2014/main" id="{B4FC84CF-D6C6-FAE8-4301-3E21AF0C57A4}"/>
              </a:ext>
              <a:ext uri="{C183D7F6-B498-43B3-948B-1728B52AA6E4}">
                <adec:decorative xmlns:adec="http://schemas.microsoft.com/office/drawing/2017/decorative" val="1"/>
              </a:ext>
            </a:extLst>
          </p:cNvPr>
          <p:cNvCxnSpPr>
            <a:cxnSpLocks/>
          </p:cNvCxnSpPr>
          <p:nvPr/>
        </p:nvCxnSpPr>
        <p:spPr>
          <a:xfrm>
            <a:off x="526788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CE2DD1-ED4C-9571-D20F-E1D49BA4E679}"/>
              </a:ext>
            </a:extLst>
          </p:cNvPr>
          <p:cNvSpPr txBox="1"/>
          <p:nvPr/>
        </p:nvSpPr>
        <p:spPr>
          <a:xfrm>
            <a:off x="4233852" y="3624364"/>
            <a:ext cx="2667000" cy="707886"/>
          </a:xfrm>
          <a:prstGeom prst="rect">
            <a:avLst/>
          </a:prstGeom>
          <a:noFill/>
        </p:spPr>
        <p:txBody>
          <a:bodyPr wrap="square" lIns="91440" tIns="45720" rIns="91440" bIns="45720" rtlCol="0">
            <a:spAutoFit/>
          </a:bodyPr>
          <a:lstStyle/>
          <a:p>
            <a:pPr algn="ctr"/>
            <a:r>
              <a:rPr lang="en-US" sz="2000"/>
              <a:t>GPT 3.5</a:t>
            </a:r>
          </a:p>
          <a:p>
            <a:pPr algn="ctr"/>
            <a:r>
              <a:rPr lang="en-US" sz="2000"/>
              <a:t>GPT 4</a:t>
            </a:r>
          </a:p>
        </p:txBody>
      </p:sp>
      <p:grpSp>
        <p:nvGrpSpPr>
          <p:cNvPr id="26" name="Group 25" descr="arrow pointing right">
            <a:extLst>
              <a:ext uri="{FF2B5EF4-FFF2-40B4-BE49-F238E27FC236}">
                <a16:creationId xmlns:a16="http://schemas.microsoft.com/office/drawing/2014/main" id="{50B28AF8-A713-614B-FF5F-65C7C3480278}"/>
              </a:ext>
            </a:extLst>
          </p:cNvPr>
          <p:cNvGrpSpPr/>
          <p:nvPr/>
        </p:nvGrpSpPr>
        <p:grpSpPr>
          <a:xfrm>
            <a:off x="7015225" y="3382864"/>
            <a:ext cx="427334" cy="427334"/>
            <a:chOff x="3900244" y="2456962"/>
            <a:chExt cx="427334" cy="427334"/>
          </a:xfrm>
        </p:grpSpPr>
        <p:sp>
          <p:nvSpPr>
            <p:cNvPr id="27" name="Oval 26">
              <a:extLst>
                <a:ext uri="{FF2B5EF4-FFF2-40B4-BE49-F238E27FC236}">
                  <a16:creationId xmlns:a16="http://schemas.microsoft.com/office/drawing/2014/main" id="{11B4709B-4DBF-C3FB-3DE7-68D5E1D23D2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 name="Graphic 4">
              <a:extLst>
                <a:ext uri="{FF2B5EF4-FFF2-40B4-BE49-F238E27FC236}">
                  <a16:creationId xmlns:a16="http://schemas.microsoft.com/office/drawing/2014/main" id="{7FB70387-B968-6DF9-3619-935987D44D62}"/>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26BB1EBB-A315-FF66-6A2D-2165B30D9E0C}"/>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3" name="speech_2" title="Icon of a chat bubble">
            <a:extLst>
              <a:ext uri="{FF2B5EF4-FFF2-40B4-BE49-F238E27FC236}">
                <a16:creationId xmlns:a16="http://schemas.microsoft.com/office/drawing/2014/main" id="{7525A26C-1A15-A49B-A7CE-0477C056487B}"/>
              </a:ext>
            </a:extLst>
          </p:cNvPr>
          <p:cNvSpPr>
            <a:spLocks noChangeAspect="1" noEditPoints="1"/>
          </p:cNvSpPr>
          <p:nvPr/>
        </p:nvSpPr>
        <p:spPr bwMode="auto">
          <a:xfrm>
            <a:off x="8913110"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5" name="Straight Connector 34">
            <a:extLst>
              <a:ext uri="{FF2B5EF4-FFF2-40B4-BE49-F238E27FC236}">
                <a16:creationId xmlns:a16="http://schemas.microsoft.com/office/drawing/2014/main" id="{D2AC06AC-05D1-EF93-5E5F-F600E9F99DE4}"/>
              </a:ext>
              <a:ext uri="{C183D7F6-B498-43B3-948B-1728B52AA6E4}">
                <adec:decorative xmlns:adec="http://schemas.microsoft.com/office/drawing/2017/decorative" val="1"/>
              </a:ext>
            </a:extLst>
          </p:cNvPr>
          <p:cNvCxnSpPr>
            <a:cxnSpLocks/>
          </p:cNvCxnSpPr>
          <p:nvPr/>
        </p:nvCxnSpPr>
        <p:spPr>
          <a:xfrm>
            <a:off x="9119609"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B1542-5F58-17FF-BD2C-9202B86FEE4F}"/>
              </a:ext>
            </a:extLst>
          </p:cNvPr>
          <p:cNvSpPr txBox="1"/>
          <p:nvPr/>
        </p:nvSpPr>
        <p:spPr>
          <a:xfrm>
            <a:off x="7556931" y="3624364"/>
            <a:ext cx="3724296" cy="1323439"/>
          </a:xfrm>
          <a:prstGeom prst="rect">
            <a:avLst/>
          </a:prstGeom>
          <a:noFill/>
        </p:spPr>
        <p:txBody>
          <a:bodyPr wrap="square" lIns="91440" tIns="45720" rIns="91440" bIns="45720" rtlCol="0">
            <a:spAutoFit/>
          </a:bodyPr>
          <a:lstStyle/>
          <a:p>
            <a:pPr algn="ctr"/>
            <a:r>
              <a:rPr lang="en-US" sz="2000"/>
              <a:t>“In a quaint village</a:t>
            </a:r>
            <a:br>
              <a:rPr lang="en-US" sz="2000"/>
            </a:br>
            <a:r>
              <a:rPr lang="en-US" sz="2000"/>
              <a:t>nestled between rolling hills and meandering streams,</a:t>
            </a:r>
            <a:br>
              <a:rPr lang="en-US" sz="2000"/>
            </a:br>
            <a:r>
              <a:rPr lang="en-US" sz="2000"/>
              <a:t>there existed […]. ”</a:t>
            </a:r>
          </a:p>
        </p:txBody>
      </p:sp>
      <p:sp>
        <p:nvSpPr>
          <p:cNvPr id="15" name="TextBox 14">
            <a:extLst>
              <a:ext uri="{FF2B5EF4-FFF2-40B4-BE49-F238E27FC236}">
                <a16:creationId xmlns:a16="http://schemas.microsoft.com/office/drawing/2014/main" id="{E7BDB282-01CF-E4BF-F100-9B837A1D59CA}"/>
              </a:ext>
            </a:extLst>
          </p:cNvPr>
          <p:cNvSpPr txBox="1"/>
          <p:nvPr/>
        </p:nvSpPr>
        <p:spPr>
          <a:xfrm>
            <a:off x="7668510" y="5132177"/>
            <a:ext cx="3501138" cy="408623"/>
          </a:xfrm>
          <a:prstGeom prst="roundRect">
            <a:avLst>
              <a:gd name="adj" fmla="val 17905"/>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b="1">
                <a:latin typeface="+mj-lt"/>
              </a:rPr>
              <a:t>M-token Completion</a:t>
            </a:r>
          </a:p>
        </p:txBody>
      </p:sp>
      <p:pic>
        <p:nvPicPr>
          <p:cNvPr id="5" name="Graphic 4">
            <a:extLst>
              <a:ext uri="{FF2B5EF4-FFF2-40B4-BE49-F238E27FC236}">
                <a16:creationId xmlns:a16="http://schemas.microsoft.com/office/drawing/2014/main" id="{50BDD647-B747-1F54-F17D-2B84C013A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7743" y="2317198"/>
            <a:ext cx="308014" cy="308014"/>
          </a:xfrm>
          <a:prstGeom prst="rect">
            <a:avLst/>
          </a:prstGeom>
        </p:spPr>
      </p:pic>
    </p:spTree>
    <p:extLst>
      <p:ext uri="{BB962C8B-B14F-4D97-AF65-F5344CB8AC3E}">
        <p14:creationId xmlns:p14="http://schemas.microsoft.com/office/powerpoint/2010/main" val="6997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11" name="Title 10">
            <a:extLst>
              <a:ext uri="{FF2B5EF4-FFF2-40B4-BE49-F238E27FC236}">
                <a16:creationId xmlns:a16="http://schemas.microsoft.com/office/drawing/2014/main" id="{9A2DA259-AECA-C483-B99F-47123C938127}"/>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16446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Tokens</a:t>
            </a:r>
          </a:p>
        </p:txBody>
      </p:sp>
      <p:sp>
        <p:nvSpPr>
          <p:cNvPr id="2" name="Title 1">
            <a:extLst>
              <a:ext uri="{FF2B5EF4-FFF2-40B4-BE49-F238E27FC236}">
                <a16:creationId xmlns:a16="http://schemas.microsoft.com/office/drawing/2014/main" id="{9A31A826-8AE5-578D-966B-45B49E65A487}"/>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290159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APEX Template Light">
  <a:themeElements>
    <a:clrScheme name="Custom 8">
      <a:dk1>
        <a:srgbClr val="FFFFFF"/>
      </a:dk1>
      <a:lt1>
        <a:srgbClr val="353535"/>
      </a:lt1>
      <a:dk2>
        <a:srgbClr val="F2F2F2"/>
      </a:dk2>
      <a:lt2>
        <a:srgbClr val="353535"/>
      </a:lt2>
      <a:accent1>
        <a:srgbClr val="FFB900"/>
      </a:accent1>
      <a:accent2>
        <a:srgbClr val="B4009E"/>
      </a:accent2>
      <a:accent3>
        <a:srgbClr val="0078D7"/>
      </a:accent3>
      <a:accent4>
        <a:srgbClr val="00BCF2"/>
      </a:accent4>
      <a:accent5>
        <a:srgbClr val="5C2D91"/>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BE427F-0941-4BD8-A6BB-6C1A2E7F2D80}">
  <ds:schemaRefs>
    <ds:schemaRef ds:uri="http://schemas.microsoft.com/office/2006/documentManagement/types"/>
    <ds:schemaRef ds:uri="http://purl.org/dc/elements/1.1/"/>
    <ds:schemaRef ds:uri="http://schemas.microsoft.com/sharepoint/v3"/>
    <ds:schemaRef ds:uri="http://www.w3.org/XML/1998/namespace"/>
    <ds:schemaRef ds:uri="4d763a3d-abd4-45ac-ad35-6c0fa32d5be4"/>
    <ds:schemaRef ds:uri="http://schemas.microsoft.com/office/2006/metadata/properties"/>
    <ds:schemaRef ds:uri="230e9df3-be65-4c73-a93b-d1236ebd677e"/>
    <ds:schemaRef ds:uri="http://purl.org/dc/terms/"/>
    <ds:schemaRef ds:uri="http://schemas.microsoft.com/office/infopath/2007/PartnerControls"/>
    <ds:schemaRef ds:uri="http://schemas.openxmlformats.org/package/2006/metadata/core-properties"/>
    <ds:schemaRef ds:uri="496da845-320a-4090-a8c1-9d38d24895f3"/>
    <ds:schemaRef ds:uri="http://purl.org/dc/dcmitype/"/>
  </ds:schemaRefs>
</ds:datastoreItem>
</file>

<file path=customXml/itemProps2.xml><?xml version="1.0" encoding="utf-8"?>
<ds:datastoreItem xmlns:ds="http://schemas.openxmlformats.org/officeDocument/2006/customXml" ds:itemID="{357F6551-28E6-46BA-BEE9-E5708FBB61E9}">
  <ds:schemaRefs>
    <ds:schemaRef ds:uri="http://schemas.microsoft.com/sharepoint/v3/contenttype/forms"/>
  </ds:schemaRefs>
</ds:datastoreItem>
</file>

<file path=customXml/itemProps3.xml><?xml version="1.0" encoding="utf-8"?>
<ds:datastoreItem xmlns:ds="http://schemas.openxmlformats.org/officeDocument/2006/customXml" ds:itemID="{E6D97BBE-B41F-4265-893A-2DB59690F68A}">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EeGzR1TvkCBCukRRdUxpqt4BtLBufS_W33IpDru_-RM16w</Template>
  <TotalTime>4583</TotalTime>
  <Words>3641</Words>
  <Application>Microsoft Macintosh PowerPoint</Application>
  <PresentationFormat>Widescreen</PresentationFormat>
  <Paragraphs>389</Paragraphs>
  <Slides>33</Slides>
  <Notes>26</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33</vt:i4>
      </vt:variant>
    </vt:vector>
  </HeadingPairs>
  <TitlesOfParts>
    <vt:vector size="56" baseType="lpstr">
      <vt:lpstr>-apple-system</vt:lpstr>
      <vt:lpstr>Aptos</vt:lpstr>
      <vt:lpstr>Aptos Display</vt:lpstr>
      <vt:lpstr>Arial</vt:lpstr>
      <vt:lpstr>Arial Black</vt:lpstr>
      <vt:lpstr>Arial Nova</vt:lpstr>
      <vt:lpstr>Arial,Sans-Serif</vt:lpstr>
      <vt:lpstr>Calibri</vt:lpstr>
      <vt:lpstr>Courier New</vt:lpstr>
      <vt:lpstr>Lucida Console</vt:lpstr>
      <vt:lpstr>Roboto Mono</vt:lpstr>
      <vt:lpstr>Segoe UI</vt:lpstr>
      <vt:lpstr>Segoe UI Semibold</vt:lpstr>
      <vt:lpstr>Segoe UI Semilight</vt:lpstr>
      <vt:lpstr>system-ui</vt:lpstr>
      <vt:lpstr>var(--fontFamilyBase)</vt:lpstr>
      <vt:lpstr>vendetta</vt:lpstr>
      <vt:lpstr>Wingdings</vt:lpstr>
      <vt:lpstr>APEX Template Dark</vt:lpstr>
      <vt:lpstr>APEX Template Light</vt:lpstr>
      <vt:lpstr>Microsoft Build 16:9 Template Light</vt:lpstr>
      <vt:lpstr>Microsoft Ignite 16:9 Template Dark</vt:lpstr>
      <vt:lpstr>Office Theme</vt:lpstr>
      <vt:lpstr>Generative AI  for the Python Developers</vt:lpstr>
      <vt:lpstr>Nice to meet you</vt:lpstr>
      <vt:lpstr>PowerPoint Presentation</vt:lpstr>
      <vt:lpstr>Demo</vt:lpstr>
      <vt:lpstr>Generative AI</vt:lpstr>
      <vt:lpstr>Large Language Models (LLMs)</vt:lpstr>
      <vt:lpstr>How language models work</vt:lpstr>
      <vt:lpstr>PowerPoint Presentation</vt:lpstr>
      <vt:lpstr>PowerPoint Presentation</vt:lpstr>
      <vt:lpstr>PowerPoint Presentation</vt:lpstr>
      <vt:lpstr>PowerPoint Presentation</vt:lpstr>
      <vt:lpstr>Prompt Engineering</vt:lpstr>
      <vt:lpstr>Prompt engineering</vt:lpstr>
      <vt:lpstr>Prompt engineering</vt:lpstr>
      <vt:lpstr>System prompt vs user prompt</vt:lpstr>
      <vt:lpstr>Prompt engineering for text generation</vt:lpstr>
      <vt:lpstr>Demo – Generating Text</vt:lpstr>
      <vt:lpstr>Technology</vt:lpstr>
      <vt:lpstr>PowerPoint Presentation</vt:lpstr>
      <vt:lpstr>Talking in numbers</vt:lpstr>
      <vt:lpstr>GenAI Features: Embeddings</vt:lpstr>
      <vt:lpstr>Executing custom logic</vt:lpstr>
      <vt:lpstr>Azure OpenAI Function Calling</vt:lpstr>
      <vt:lpstr>Demo - Functions</vt:lpstr>
      <vt:lpstr>Model Knowledge </vt:lpstr>
      <vt:lpstr>The knowledge gap</vt:lpstr>
      <vt:lpstr>Doesn't know my data</vt:lpstr>
      <vt:lpstr>Adding knowledge to the prompt</vt:lpstr>
      <vt:lpstr>Retrieval Augmented Generation</vt:lpstr>
      <vt:lpstr>Walkthrough the code</vt:lpstr>
      <vt:lpstr>In closing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Apps with Azure OpenAI and .NET</dc:title>
  <dc:creator>Aaron Powell</dc:creator>
  <cp:lastModifiedBy>Kanin Kearpimy</cp:lastModifiedBy>
  <cp:revision>94</cp:revision>
  <dcterms:created xsi:type="dcterms:W3CDTF">2023-07-26T03:44:17Z</dcterms:created>
  <dcterms:modified xsi:type="dcterms:W3CDTF">2024-08-27T15:03:40Z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